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27"/>
  </p:notesMasterIdLst>
  <p:handoutMasterIdLst>
    <p:handoutMasterId r:id="rId28"/>
  </p:handoutMasterIdLst>
  <p:sldIdLst>
    <p:sldId id="275" r:id="rId2"/>
    <p:sldId id="292" r:id="rId3"/>
    <p:sldId id="312" r:id="rId4"/>
    <p:sldId id="314" r:id="rId5"/>
    <p:sldId id="308" r:id="rId6"/>
    <p:sldId id="319" r:id="rId7"/>
    <p:sldId id="320" r:id="rId8"/>
    <p:sldId id="316" r:id="rId9"/>
    <p:sldId id="321" r:id="rId10"/>
    <p:sldId id="322" r:id="rId11"/>
    <p:sldId id="323" r:id="rId12"/>
    <p:sldId id="324" r:id="rId13"/>
    <p:sldId id="305" r:id="rId14"/>
    <p:sldId id="277" r:id="rId15"/>
    <p:sldId id="307" r:id="rId16"/>
    <p:sldId id="303" r:id="rId17"/>
    <p:sldId id="309" r:id="rId18"/>
    <p:sldId id="310" r:id="rId19"/>
    <p:sldId id="325" r:id="rId20"/>
    <p:sldId id="326" r:id="rId21"/>
    <p:sldId id="313" r:id="rId22"/>
    <p:sldId id="327" r:id="rId23"/>
    <p:sldId id="311" r:id="rId24"/>
    <p:sldId id="304" r:id="rId25"/>
    <p:sldId id="286" r:id="rId26"/>
  </p:sldIdLst>
  <p:sldSz cx="12195175" cy="6858000"/>
  <p:notesSz cx="6858000" cy="9144000"/>
  <p:embeddedFontLst>
    <p:embeddedFont>
      <p:font typeface="Arial" panose="020B06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erriweather Light" panose="020B0604020202020204" charset="0"/>
      <p:regular r:id="rId37"/>
      <p:italic r:id="rId38"/>
    </p:embeddedFont>
    <p:embeddedFont>
      <p:font typeface="Merriweather Regular"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
      <p:font typeface="Verdana" panose="020B0604030504040204" pitchFamily="34" charset="0"/>
      <p:regular r:id="rId49"/>
      <p:bold r:id="rId50"/>
      <p:italic r:id="rId51"/>
      <p:boldItalic r:id="rId52"/>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A35"/>
    <a:srgbClr val="633F2B"/>
    <a:srgbClr val="522980"/>
    <a:srgbClr val="6687C3"/>
    <a:srgbClr val="171D42"/>
    <a:srgbClr val="63A593"/>
    <a:srgbClr val="921E56"/>
    <a:srgbClr val="DD9562"/>
    <a:srgbClr val="D49562"/>
    <a:srgbClr val="D49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D3C6CF-1F2D-4A82-9375-EE9B5EE6AFDD}" v="226" dt="2021-07-15T11:14:50.73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47"/>
  </p:normalViewPr>
  <p:slideViewPr>
    <p:cSldViewPr snapToGrid="0">
      <p:cViewPr varScale="1">
        <p:scale>
          <a:sx n="104" d="100"/>
          <a:sy n="104" d="100"/>
        </p:scale>
        <p:origin x="132" y="324"/>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the Hendriks" userId="e1b3d3cb13e1d2bc" providerId="LiveId" clId="{79D3C6CF-1F2D-4A82-9375-EE9B5EE6AFDD}"/>
    <pc:docChg chg="undo redo custSel addSld delSld modSld sldOrd">
      <pc:chgData name="Mirthe Hendriks" userId="e1b3d3cb13e1d2bc" providerId="LiveId" clId="{79D3C6CF-1F2D-4A82-9375-EE9B5EE6AFDD}" dt="2021-07-15T11:23:22.892" v="6765" actId="20577"/>
      <pc:docMkLst>
        <pc:docMk/>
      </pc:docMkLst>
      <pc:sldChg chg="addSp delSp modSp mod">
        <pc:chgData name="Mirthe Hendriks" userId="e1b3d3cb13e1d2bc" providerId="LiveId" clId="{79D3C6CF-1F2D-4A82-9375-EE9B5EE6AFDD}" dt="2021-07-15T11:17:12.809" v="6702" actId="207"/>
        <pc:sldMkLst>
          <pc:docMk/>
          <pc:sldMk cId="3368348150" sldId="275"/>
        </pc:sldMkLst>
        <pc:spChg chg="mod">
          <ac:chgData name="Mirthe Hendriks" userId="e1b3d3cb13e1d2bc" providerId="LiveId" clId="{79D3C6CF-1F2D-4A82-9375-EE9B5EE6AFDD}" dt="2021-07-14T14:16:53.867" v="110" actId="403"/>
          <ac:spMkLst>
            <pc:docMk/>
            <pc:sldMk cId="3368348150" sldId="275"/>
            <ac:spMk id="4" creationId="{94DB64B3-E50D-4E48-8A2B-AEF05305381F}"/>
          </ac:spMkLst>
        </pc:spChg>
        <pc:spChg chg="mod">
          <ac:chgData name="Mirthe Hendriks" userId="e1b3d3cb13e1d2bc" providerId="LiveId" clId="{79D3C6CF-1F2D-4A82-9375-EE9B5EE6AFDD}" dt="2021-07-14T14:26:42.961" v="269" actId="790"/>
          <ac:spMkLst>
            <pc:docMk/>
            <pc:sldMk cId="3368348150" sldId="275"/>
            <ac:spMk id="5" creationId="{43EFAD46-0C01-8744-B2A5-529A1B461ECD}"/>
          </ac:spMkLst>
        </pc:spChg>
        <pc:spChg chg="mod">
          <ac:chgData name="Mirthe Hendriks" userId="e1b3d3cb13e1d2bc" providerId="LiveId" clId="{79D3C6CF-1F2D-4A82-9375-EE9B5EE6AFDD}" dt="2021-07-15T11:17:12.809" v="6702" actId="207"/>
          <ac:spMkLst>
            <pc:docMk/>
            <pc:sldMk cId="3368348150" sldId="275"/>
            <ac:spMk id="6" creationId="{3DC10616-FA6C-AB4C-8F84-7696C7142C5C}"/>
          </ac:spMkLst>
        </pc:spChg>
        <pc:picChg chg="add del">
          <ac:chgData name="Mirthe Hendriks" userId="e1b3d3cb13e1d2bc" providerId="LiveId" clId="{79D3C6CF-1F2D-4A82-9375-EE9B5EE6AFDD}" dt="2021-07-14T14:22:50.620" v="190"/>
          <ac:picMkLst>
            <pc:docMk/>
            <pc:sldMk cId="3368348150" sldId="275"/>
            <ac:picMk id="1026" creationId="{A19E6A2A-5667-46BC-8EDC-677E76206290}"/>
          </ac:picMkLst>
        </pc:picChg>
        <pc:picChg chg="add del">
          <ac:chgData name="Mirthe Hendriks" userId="e1b3d3cb13e1d2bc" providerId="LiveId" clId="{79D3C6CF-1F2D-4A82-9375-EE9B5EE6AFDD}" dt="2021-07-14T14:23:07.885" v="192" actId="478"/>
          <ac:picMkLst>
            <pc:docMk/>
            <pc:sldMk cId="3368348150" sldId="275"/>
            <ac:picMk id="1028" creationId="{A64659C4-027C-4EB2-96E8-CA81BA26B5E1}"/>
          </ac:picMkLst>
        </pc:picChg>
      </pc:sldChg>
      <pc:sldChg chg="addSp delSp modSp mod">
        <pc:chgData name="Mirthe Hendriks" userId="e1b3d3cb13e1d2bc" providerId="LiveId" clId="{79D3C6CF-1F2D-4A82-9375-EE9B5EE6AFDD}" dt="2021-07-14T21:42:17.129" v="5396" actId="1076"/>
        <pc:sldMkLst>
          <pc:docMk/>
          <pc:sldMk cId="2832337426" sldId="277"/>
        </pc:sldMkLst>
        <pc:spChg chg="del mod">
          <ac:chgData name="Mirthe Hendriks" userId="e1b3d3cb13e1d2bc" providerId="LiveId" clId="{79D3C6CF-1F2D-4A82-9375-EE9B5EE6AFDD}" dt="2021-07-14T21:01:18.951" v="3946"/>
          <ac:spMkLst>
            <pc:docMk/>
            <pc:sldMk cId="2832337426" sldId="277"/>
            <ac:spMk id="3" creationId="{4230F28B-191E-B946-A56B-290A571CA5DC}"/>
          </ac:spMkLst>
        </pc:spChg>
        <pc:spChg chg="mod">
          <ac:chgData name="Mirthe Hendriks" userId="e1b3d3cb13e1d2bc" providerId="LiveId" clId="{79D3C6CF-1F2D-4A82-9375-EE9B5EE6AFDD}" dt="2021-07-14T21:03:55.536" v="4123" actId="1076"/>
          <ac:spMkLst>
            <pc:docMk/>
            <pc:sldMk cId="2832337426" sldId="277"/>
            <ac:spMk id="4" creationId="{5656E8F6-70F4-0343-829F-128C5CF8DF28}"/>
          </ac:spMkLst>
        </pc:spChg>
        <pc:spChg chg="del mod">
          <ac:chgData name="Mirthe Hendriks" userId="e1b3d3cb13e1d2bc" providerId="LiveId" clId="{79D3C6CF-1F2D-4A82-9375-EE9B5EE6AFDD}" dt="2021-07-14T21:41:19.416" v="5390" actId="478"/>
          <ac:spMkLst>
            <pc:docMk/>
            <pc:sldMk cId="2832337426" sldId="277"/>
            <ac:spMk id="6" creationId="{25194628-EF0A-404F-A44B-ECBC375641E3}"/>
          </ac:spMkLst>
        </pc:spChg>
        <pc:spChg chg="add mod">
          <ac:chgData name="Mirthe Hendriks" userId="e1b3d3cb13e1d2bc" providerId="LiveId" clId="{79D3C6CF-1F2D-4A82-9375-EE9B5EE6AFDD}" dt="2021-07-14T20:59:03.470" v="3931" actId="14100"/>
          <ac:spMkLst>
            <pc:docMk/>
            <pc:sldMk cId="2832337426" sldId="277"/>
            <ac:spMk id="8" creationId="{C283505D-6C69-4ABB-91A8-8B2106F30A03}"/>
          </ac:spMkLst>
        </pc:spChg>
        <pc:spChg chg="add del mod">
          <ac:chgData name="Mirthe Hendriks" userId="e1b3d3cb13e1d2bc" providerId="LiveId" clId="{79D3C6CF-1F2D-4A82-9375-EE9B5EE6AFDD}" dt="2021-07-14T21:05:50.263" v="4179" actId="478"/>
          <ac:spMkLst>
            <pc:docMk/>
            <pc:sldMk cId="2832337426" sldId="277"/>
            <ac:spMk id="9" creationId="{F48C9966-588A-48D9-9911-47410616DFAD}"/>
          </ac:spMkLst>
        </pc:spChg>
        <pc:spChg chg="add mod">
          <ac:chgData name="Mirthe Hendriks" userId="e1b3d3cb13e1d2bc" providerId="LiveId" clId="{79D3C6CF-1F2D-4A82-9375-EE9B5EE6AFDD}" dt="2021-07-14T21:42:17.129" v="5396" actId="1076"/>
          <ac:spMkLst>
            <pc:docMk/>
            <pc:sldMk cId="2832337426" sldId="277"/>
            <ac:spMk id="10" creationId="{60D95568-AC6F-4541-AFA8-AF85A85DD36E}"/>
          </ac:spMkLst>
        </pc:spChg>
        <pc:spChg chg="add del mod">
          <ac:chgData name="Mirthe Hendriks" userId="e1b3d3cb13e1d2bc" providerId="LiveId" clId="{79D3C6CF-1F2D-4A82-9375-EE9B5EE6AFDD}" dt="2021-07-14T21:42:06.377" v="5395"/>
          <ac:spMkLst>
            <pc:docMk/>
            <pc:sldMk cId="2832337426" sldId="277"/>
            <ac:spMk id="12" creationId="{5D34CA93-B458-4305-A0E2-CF64D8110807}"/>
          </ac:spMkLst>
        </pc:spChg>
        <pc:picChg chg="add del mod">
          <ac:chgData name="Mirthe Hendriks" userId="e1b3d3cb13e1d2bc" providerId="LiveId" clId="{79D3C6CF-1F2D-4A82-9375-EE9B5EE6AFDD}" dt="2021-07-14T21:07:23.279" v="4251" actId="478"/>
          <ac:picMkLst>
            <pc:docMk/>
            <pc:sldMk cId="2832337426" sldId="277"/>
            <ac:picMk id="11" creationId="{A584F77A-F7B8-449C-970E-CCA7244F1A17}"/>
          </ac:picMkLst>
        </pc:picChg>
      </pc:sldChg>
      <pc:sldChg chg="del">
        <pc:chgData name="Mirthe Hendriks" userId="e1b3d3cb13e1d2bc" providerId="LiveId" clId="{79D3C6CF-1F2D-4A82-9375-EE9B5EE6AFDD}" dt="2021-07-14T21:52:59.226" v="5618" actId="47"/>
        <pc:sldMkLst>
          <pc:docMk/>
          <pc:sldMk cId="2662824912" sldId="278"/>
        </pc:sldMkLst>
      </pc:sldChg>
      <pc:sldChg chg="del">
        <pc:chgData name="Mirthe Hendriks" userId="e1b3d3cb13e1d2bc" providerId="LiveId" clId="{79D3C6CF-1F2D-4A82-9375-EE9B5EE6AFDD}" dt="2021-07-14T21:53:01.669" v="5620" actId="47"/>
        <pc:sldMkLst>
          <pc:docMk/>
          <pc:sldMk cId="149853161" sldId="279"/>
        </pc:sldMkLst>
      </pc:sldChg>
      <pc:sldChg chg="del">
        <pc:chgData name="Mirthe Hendriks" userId="e1b3d3cb13e1d2bc" providerId="LiveId" clId="{79D3C6CF-1F2D-4A82-9375-EE9B5EE6AFDD}" dt="2021-07-14T21:53:02.487" v="5621" actId="47"/>
        <pc:sldMkLst>
          <pc:docMk/>
          <pc:sldMk cId="1096102975" sldId="280"/>
        </pc:sldMkLst>
      </pc:sldChg>
      <pc:sldChg chg="del">
        <pc:chgData name="Mirthe Hendriks" userId="e1b3d3cb13e1d2bc" providerId="LiveId" clId="{79D3C6CF-1F2D-4A82-9375-EE9B5EE6AFDD}" dt="2021-07-14T21:52:55.975" v="5615" actId="47"/>
        <pc:sldMkLst>
          <pc:docMk/>
          <pc:sldMk cId="2776010939" sldId="281"/>
        </pc:sldMkLst>
      </pc:sldChg>
      <pc:sldChg chg="del">
        <pc:chgData name="Mirthe Hendriks" userId="e1b3d3cb13e1d2bc" providerId="LiveId" clId="{79D3C6CF-1F2D-4A82-9375-EE9B5EE6AFDD}" dt="2021-07-14T21:52:56.710" v="5616" actId="47"/>
        <pc:sldMkLst>
          <pc:docMk/>
          <pc:sldMk cId="3795801211" sldId="282"/>
        </pc:sldMkLst>
      </pc:sldChg>
      <pc:sldChg chg="del">
        <pc:chgData name="Mirthe Hendriks" userId="e1b3d3cb13e1d2bc" providerId="LiveId" clId="{79D3C6CF-1F2D-4A82-9375-EE9B5EE6AFDD}" dt="2021-07-14T21:52:44.437" v="5611" actId="2696"/>
        <pc:sldMkLst>
          <pc:docMk/>
          <pc:sldMk cId="1718434928" sldId="287"/>
        </pc:sldMkLst>
      </pc:sldChg>
      <pc:sldChg chg="del">
        <pc:chgData name="Mirthe Hendriks" userId="e1b3d3cb13e1d2bc" providerId="LiveId" clId="{79D3C6CF-1F2D-4A82-9375-EE9B5EE6AFDD}" dt="2021-07-14T21:52:57.618" v="5617" actId="47"/>
        <pc:sldMkLst>
          <pc:docMk/>
          <pc:sldMk cId="2795682361" sldId="289"/>
        </pc:sldMkLst>
      </pc:sldChg>
      <pc:sldChg chg="del">
        <pc:chgData name="Mirthe Hendriks" userId="e1b3d3cb13e1d2bc" providerId="LiveId" clId="{79D3C6CF-1F2D-4A82-9375-EE9B5EE6AFDD}" dt="2021-07-14T21:52:50.585" v="5613" actId="2696"/>
        <pc:sldMkLst>
          <pc:docMk/>
          <pc:sldMk cId="3533386426" sldId="290"/>
        </pc:sldMkLst>
      </pc:sldChg>
      <pc:sldChg chg="del">
        <pc:chgData name="Mirthe Hendriks" userId="e1b3d3cb13e1d2bc" providerId="LiveId" clId="{79D3C6CF-1F2D-4A82-9375-EE9B5EE6AFDD}" dt="2021-07-14T21:52:53.541" v="5614" actId="2696"/>
        <pc:sldMkLst>
          <pc:docMk/>
          <pc:sldMk cId="1350148224" sldId="291"/>
        </pc:sldMkLst>
      </pc:sldChg>
      <pc:sldChg chg="addSp delSp modSp add del mod">
        <pc:chgData name="Mirthe Hendriks" userId="e1b3d3cb13e1d2bc" providerId="LiveId" clId="{79D3C6CF-1F2D-4A82-9375-EE9B5EE6AFDD}" dt="2021-07-15T11:20:10.760" v="6753" actId="255"/>
        <pc:sldMkLst>
          <pc:docMk/>
          <pc:sldMk cId="388491312" sldId="292"/>
        </pc:sldMkLst>
        <pc:spChg chg="del">
          <ac:chgData name="Mirthe Hendriks" userId="e1b3d3cb13e1d2bc" providerId="LiveId" clId="{79D3C6CF-1F2D-4A82-9375-EE9B5EE6AFDD}" dt="2021-07-14T14:33:57.963" v="419" actId="478"/>
          <ac:spMkLst>
            <pc:docMk/>
            <pc:sldMk cId="388491312" sldId="292"/>
            <ac:spMk id="3" creationId="{CAD50994-053A-8443-8A44-66D2B36FF2C0}"/>
          </ac:spMkLst>
        </pc:spChg>
        <pc:spChg chg="mod">
          <ac:chgData name="Mirthe Hendriks" userId="e1b3d3cb13e1d2bc" providerId="LiveId" clId="{79D3C6CF-1F2D-4A82-9375-EE9B5EE6AFDD}" dt="2021-07-15T11:20:10.760" v="6753" actId="255"/>
          <ac:spMkLst>
            <pc:docMk/>
            <pc:sldMk cId="388491312" sldId="292"/>
            <ac:spMk id="4" creationId="{8E24FEC6-50EF-5C44-86E2-11974C5ADB4E}"/>
          </ac:spMkLst>
        </pc:spChg>
        <pc:spChg chg="mod">
          <ac:chgData name="Mirthe Hendriks" userId="e1b3d3cb13e1d2bc" providerId="LiveId" clId="{79D3C6CF-1F2D-4A82-9375-EE9B5EE6AFDD}" dt="2021-07-14T14:38:50.034" v="555" actId="1076"/>
          <ac:spMkLst>
            <pc:docMk/>
            <pc:sldMk cId="388491312" sldId="292"/>
            <ac:spMk id="5" creationId="{E399E175-320A-8D4D-9F65-C3EEC996CA8A}"/>
          </ac:spMkLst>
        </pc:spChg>
        <pc:spChg chg="add del mod">
          <ac:chgData name="Mirthe Hendriks" userId="e1b3d3cb13e1d2bc" providerId="LiveId" clId="{79D3C6CF-1F2D-4A82-9375-EE9B5EE6AFDD}" dt="2021-07-14T14:35:03.514" v="454" actId="478"/>
          <ac:spMkLst>
            <pc:docMk/>
            <pc:sldMk cId="388491312" sldId="292"/>
            <ac:spMk id="8" creationId="{113F2698-CFCD-4107-83E7-4EA18F015D81}"/>
          </ac:spMkLst>
        </pc:spChg>
        <pc:graphicFrameChg chg="add del modGraphic">
          <ac:chgData name="Mirthe Hendriks" userId="e1b3d3cb13e1d2bc" providerId="LiveId" clId="{79D3C6CF-1F2D-4A82-9375-EE9B5EE6AFDD}" dt="2021-07-14T18:51:32.118" v="688" actId="27309"/>
          <ac:graphicFrameMkLst>
            <pc:docMk/>
            <pc:sldMk cId="388491312" sldId="292"/>
            <ac:graphicFrameMk id="10" creationId="{3555C137-F41F-49CB-AEFA-FF18C4E4DAB2}"/>
          </ac:graphicFrameMkLst>
        </pc:graphicFrameChg>
        <pc:picChg chg="add del mod">
          <ac:chgData name="Mirthe Hendriks" userId="e1b3d3cb13e1d2bc" providerId="LiveId" clId="{79D3C6CF-1F2D-4A82-9375-EE9B5EE6AFDD}" dt="2021-07-14T14:30:31.684" v="309" actId="478"/>
          <ac:picMkLst>
            <pc:docMk/>
            <pc:sldMk cId="388491312" sldId="292"/>
            <ac:picMk id="7" creationId="{B08147CC-65CE-483B-8448-511F8AD0C3DC}"/>
          </ac:picMkLst>
        </pc:picChg>
      </pc:sldChg>
      <pc:sldChg chg="del">
        <pc:chgData name="Mirthe Hendriks" userId="e1b3d3cb13e1d2bc" providerId="LiveId" clId="{79D3C6CF-1F2D-4A82-9375-EE9B5EE6AFDD}" dt="2021-07-14T21:52:37.083" v="5609" actId="2696"/>
        <pc:sldMkLst>
          <pc:docMk/>
          <pc:sldMk cId="2723822942" sldId="296"/>
        </pc:sldMkLst>
      </pc:sldChg>
      <pc:sldChg chg="del">
        <pc:chgData name="Mirthe Hendriks" userId="e1b3d3cb13e1d2bc" providerId="LiveId" clId="{79D3C6CF-1F2D-4A82-9375-EE9B5EE6AFDD}" dt="2021-07-14T21:53:00.107" v="5619" actId="47"/>
        <pc:sldMkLst>
          <pc:docMk/>
          <pc:sldMk cId="276863217" sldId="297"/>
        </pc:sldMkLst>
      </pc:sldChg>
      <pc:sldChg chg="del">
        <pc:chgData name="Mirthe Hendriks" userId="e1b3d3cb13e1d2bc" providerId="LiveId" clId="{79D3C6CF-1F2D-4A82-9375-EE9B5EE6AFDD}" dt="2021-07-14T21:52:47.161" v="5612" actId="2696"/>
        <pc:sldMkLst>
          <pc:docMk/>
          <pc:sldMk cId="2250284177" sldId="299"/>
        </pc:sldMkLst>
      </pc:sldChg>
      <pc:sldChg chg="del">
        <pc:chgData name="Mirthe Hendriks" userId="e1b3d3cb13e1d2bc" providerId="LiveId" clId="{79D3C6CF-1F2D-4A82-9375-EE9B5EE6AFDD}" dt="2021-07-14T21:52:41.808" v="5610" actId="2696"/>
        <pc:sldMkLst>
          <pc:docMk/>
          <pc:sldMk cId="1224175712" sldId="300"/>
        </pc:sldMkLst>
      </pc:sldChg>
      <pc:sldChg chg="del">
        <pc:chgData name="Mirthe Hendriks" userId="e1b3d3cb13e1d2bc" providerId="LiveId" clId="{79D3C6CF-1F2D-4A82-9375-EE9B5EE6AFDD}" dt="2021-07-14T21:52:33.808" v="5608" actId="2696"/>
        <pc:sldMkLst>
          <pc:docMk/>
          <pc:sldMk cId="2100598618" sldId="301"/>
        </pc:sldMkLst>
      </pc:sldChg>
      <pc:sldChg chg="del">
        <pc:chgData name="Mirthe Hendriks" userId="e1b3d3cb13e1d2bc" providerId="LiveId" clId="{79D3C6CF-1F2D-4A82-9375-EE9B5EE6AFDD}" dt="2021-07-14T22:00:51.042" v="6290" actId="2696"/>
        <pc:sldMkLst>
          <pc:docMk/>
          <pc:sldMk cId="1187199536" sldId="302"/>
        </pc:sldMkLst>
      </pc:sldChg>
      <pc:sldChg chg="addSp delSp modSp mod">
        <pc:chgData name="Mirthe Hendriks" userId="e1b3d3cb13e1d2bc" providerId="LiveId" clId="{79D3C6CF-1F2D-4A82-9375-EE9B5EE6AFDD}" dt="2021-07-14T21:35:30.328" v="5196" actId="20577"/>
        <pc:sldMkLst>
          <pc:docMk/>
          <pc:sldMk cId="481158626" sldId="303"/>
        </pc:sldMkLst>
        <pc:spChg chg="del mod">
          <ac:chgData name="Mirthe Hendriks" userId="e1b3d3cb13e1d2bc" providerId="LiveId" clId="{79D3C6CF-1F2D-4A82-9375-EE9B5EE6AFDD}" dt="2021-07-14T21:12:25.917" v="4482" actId="478"/>
          <ac:spMkLst>
            <pc:docMk/>
            <pc:sldMk cId="481158626" sldId="303"/>
            <ac:spMk id="8" creationId="{659AC613-E65F-AA42-8100-38165C9F0B6B}"/>
          </ac:spMkLst>
        </pc:spChg>
        <pc:spChg chg="del">
          <ac:chgData name="Mirthe Hendriks" userId="e1b3d3cb13e1d2bc" providerId="LiveId" clId="{79D3C6CF-1F2D-4A82-9375-EE9B5EE6AFDD}" dt="2021-07-14T21:21:12.143" v="4769" actId="478"/>
          <ac:spMkLst>
            <pc:docMk/>
            <pc:sldMk cId="481158626" sldId="303"/>
            <ac:spMk id="12" creationId="{7860BB5E-1590-864B-8EFD-CED6E7A72626}"/>
          </ac:spMkLst>
        </pc:spChg>
        <pc:spChg chg="del">
          <ac:chgData name="Mirthe Hendriks" userId="e1b3d3cb13e1d2bc" providerId="LiveId" clId="{79D3C6CF-1F2D-4A82-9375-EE9B5EE6AFDD}" dt="2021-07-14T21:12:27.880" v="4483" actId="478"/>
          <ac:spMkLst>
            <pc:docMk/>
            <pc:sldMk cId="481158626" sldId="303"/>
            <ac:spMk id="16" creationId="{904507EB-FEFA-D145-BA4A-8812BC60FC01}"/>
          </ac:spMkLst>
        </pc:spChg>
        <pc:spChg chg="add mod">
          <ac:chgData name="Mirthe Hendriks" userId="e1b3d3cb13e1d2bc" providerId="LiveId" clId="{79D3C6CF-1F2D-4A82-9375-EE9B5EE6AFDD}" dt="2021-07-14T21:21:34.069" v="4800" actId="20577"/>
          <ac:spMkLst>
            <pc:docMk/>
            <pc:sldMk cId="481158626" sldId="303"/>
            <ac:spMk id="24" creationId="{DC46579B-0589-4768-9425-91E65B2EB6C4}"/>
          </ac:spMkLst>
        </pc:spChg>
        <pc:spChg chg="add mod">
          <ac:chgData name="Mirthe Hendriks" userId="e1b3d3cb13e1d2bc" providerId="LiveId" clId="{79D3C6CF-1F2D-4A82-9375-EE9B5EE6AFDD}" dt="2021-07-14T21:35:30.328" v="5196" actId="20577"/>
          <ac:spMkLst>
            <pc:docMk/>
            <pc:sldMk cId="481158626" sldId="303"/>
            <ac:spMk id="25" creationId="{47D4F7FE-FCC2-4899-89E4-B540A8043137}"/>
          </ac:spMkLst>
        </pc:spChg>
        <pc:picChg chg="add del mod">
          <ac:chgData name="Mirthe Hendriks" userId="e1b3d3cb13e1d2bc" providerId="LiveId" clId="{79D3C6CF-1F2D-4A82-9375-EE9B5EE6AFDD}" dt="2021-07-14T21:13:38.016" v="4495" actId="478"/>
          <ac:picMkLst>
            <pc:docMk/>
            <pc:sldMk cId="481158626" sldId="303"/>
            <ac:picMk id="6" creationId="{EECACD1C-BC62-4C8D-A1F3-8DDF002917F5}"/>
          </ac:picMkLst>
        </pc:picChg>
        <pc:picChg chg="del">
          <ac:chgData name="Mirthe Hendriks" userId="e1b3d3cb13e1d2bc" providerId="LiveId" clId="{79D3C6CF-1F2D-4A82-9375-EE9B5EE6AFDD}" dt="2021-07-14T21:09:59.488" v="4320" actId="478"/>
          <ac:picMkLst>
            <pc:docMk/>
            <pc:sldMk cId="481158626" sldId="303"/>
            <ac:picMk id="20" creationId="{7D4E0E66-CD33-44D4-BA96-6C229ED9E72D}"/>
          </ac:picMkLst>
        </pc:picChg>
        <pc:picChg chg="add mod">
          <ac:chgData name="Mirthe Hendriks" userId="e1b3d3cb13e1d2bc" providerId="LiveId" clId="{79D3C6CF-1F2D-4A82-9375-EE9B5EE6AFDD}" dt="2021-07-14T21:11:53.305" v="4480" actId="14100"/>
          <ac:picMkLst>
            <pc:docMk/>
            <pc:sldMk cId="481158626" sldId="303"/>
            <ac:picMk id="21" creationId="{7F7A8EF5-59DC-4202-AC3B-E419D580B91D}"/>
          </ac:picMkLst>
        </pc:picChg>
        <pc:picChg chg="add del mod">
          <ac:chgData name="Mirthe Hendriks" userId="e1b3d3cb13e1d2bc" providerId="LiveId" clId="{79D3C6CF-1F2D-4A82-9375-EE9B5EE6AFDD}" dt="2021-07-14T21:11:31.700" v="4336" actId="478"/>
          <ac:picMkLst>
            <pc:docMk/>
            <pc:sldMk cId="481158626" sldId="303"/>
            <ac:picMk id="22" creationId="{61E4761D-91AA-4EF6-87E6-F2D4B122E3C7}"/>
          </ac:picMkLst>
        </pc:picChg>
        <pc:picChg chg="add mod">
          <ac:chgData name="Mirthe Hendriks" userId="e1b3d3cb13e1d2bc" providerId="LiveId" clId="{79D3C6CF-1F2D-4A82-9375-EE9B5EE6AFDD}" dt="2021-07-14T21:22:53.844" v="4810" actId="1076"/>
          <ac:picMkLst>
            <pc:docMk/>
            <pc:sldMk cId="481158626" sldId="303"/>
            <ac:picMk id="23" creationId="{DC4DF273-257E-45EF-BD54-EA7AFD14BCAC}"/>
          </ac:picMkLst>
        </pc:picChg>
      </pc:sldChg>
      <pc:sldChg chg="addSp delSp modSp mod ord">
        <pc:chgData name="Mirthe Hendriks" userId="e1b3d3cb13e1d2bc" providerId="LiveId" clId="{79D3C6CF-1F2D-4A82-9375-EE9B5EE6AFDD}" dt="2021-07-14T14:21:23.038" v="188"/>
        <pc:sldMkLst>
          <pc:docMk/>
          <pc:sldMk cId="1149576857" sldId="304"/>
        </pc:sldMkLst>
        <pc:spChg chg="mod">
          <ac:chgData name="Mirthe Hendriks" userId="e1b3d3cb13e1d2bc" providerId="LiveId" clId="{79D3C6CF-1F2D-4A82-9375-EE9B5EE6AFDD}" dt="2021-07-14T14:21:01.557" v="185" actId="1076"/>
          <ac:spMkLst>
            <pc:docMk/>
            <pc:sldMk cId="1149576857" sldId="304"/>
            <ac:spMk id="5" creationId="{8EE1FDC1-5215-1E46-A469-7502B981DC4C}"/>
          </ac:spMkLst>
        </pc:spChg>
        <pc:spChg chg="del">
          <ac:chgData name="Mirthe Hendriks" userId="e1b3d3cb13e1d2bc" providerId="LiveId" clId="{79D3C6CF-1F2D-4A82-9375-EE9B5EE6AFDD}" dt="2021-07-14T14:20:44.788" v="182" actId="478"/>
          <ac:spMkLst>
            <pc:docMk/>
            <pc:sldMk cId="1149576857" sldId="304"/>
            <ac:spMk id="10" creationId="{F809A302-6C7F-4BE9-9026-F43056BA7662}"/>
          </ac:spMkLst>
        </pc:spChg>
        <pc:spChg chg="add del mod">
          <ac:chgData name="Mirthe Hendriks" userId="e1b3d3cb13e1d2bc" providerId="LiveId" clId="{79D3C6CF-1F2D-4A82-9375-EE9B5EE6AFDD}" dt="2021-07-14T14:20:19.331" v="124"/>
          <ac:spMkLst>
            <pc:docMk/>
            <pc:sldMk cId="1149576857" sldId="304"/>
            <ac:spMk id="11" creationId="{3BE7F72B-168A-4417-9B6F-6AD9D1B3BF10}"/>
          </ac:spMkLst>
        </pc:spChg>
        <pc:spChg chg="add mod">
          <ac:chgData name="Mirthe Hendriks" userId="e1b3d3cb13e1d2bc" providerId="LiveId" clId="{79D3C6CF-1F2D-4A82-9375-EE9B5EE6AFDD}" dt="2021-07-14T14:21:05.428" v="186" actId="1076"/>
          <ac:spMkLst>
            <pc:docMk/>
            <pc:sldMk cId="1149576857" sldId="304"/>
            <ac:spMk id="12" creationId="{DBBB0509-E568-4482-8B57-B424A7C2EB88}"/>
          </ac:spMkLst>
        </pc:spChg>
      </pc:sldChg>
      <pc:sldChg chg="del">
        <pc:chgData name="Mirthe Hendriks" userId="e1b3d3cb13e1d2bc" providerId="LiveId" clId="{79D3C6CF-1F2D-4A82-9375-EE9B5EE6AFDD}" dt="2021-07-14T21:52:28.911" v="5607" actId="2696"/>
        <pc:sldMkLst>
          <pc:docMk/>
          <pc:sldMk cId="2882670169" sldId="306"/>
        </pc:sldMkLst>
      </pc:sldChg>
      <pc:sldChg chg="addSp delSp modSp mod">
        <pc:chgData name="Mirthe Hendriks" userId="e1b3d3cb13e1d2bc" providerId="LiveId" clId="{79D3C6CF-1F2D-4A82-9375-EE9B5EE6AFDD}" dt="2021-07-14T21:47:16.299" v="5508" actId="1076"/>
        <pc:sldMkLst>
          <pc:docMk/>
          <pc:sldMk cId="4270382793" sldId="307"/>
        </pc:sldMkLst>
        <pc:spChg chg="mod">
          <ac:chgData name="Mirthe Hendriks" userId="e1b3d3cb13e1d2bc" providerId="LiveId" clId="{79D3C6CF-1F2D-4A82-9375-EE9B5EE6AFDD}" dt="2021-07-14T21:47:16.299" v="5508" actId="1076"/>
          <ac:spMkLst>
            <pc:docMk/>
            <pc:sldMk cId="4270382793" sldId="307"/>
            <ac:spMk id="3" creationId="{4230F28B-191E-B946-A56B-290A571CA5DC}"/>
          </ac:spMkLst>
        </pc:spChg>
        <pc:spChg chg="del mod">
          <ac:chgData name="Mirthe Hendriks" userId="e1b3d3cb13e1d2bc" providerId="LiveId" clId="{79D3C6CF-1F2D-4A82-9375-EE9B5EE6AFDD}" dt="2021-07-14T21:15:52.404" v="4516" actId="478"/>
          <ac:spMkLst>
            <pc:docMk/>
            <pc:sldMk cId="4270382793" sldId="307"/>
            <ac:spMk id="6" creationId="{25194628-EF0A-404F-A44B-ECBC375641E3}"/>
          </ac:spMkLst>
        </pc:spChg>
        <pc:spChg chg="add del mod">
          <ac:chgData name="Mirthe Hendriks" userId="e1b3d3cb13e1d2bc" providerId="LiveId" clId="{79D3C6CF-1F2D-4A82-9375-EE9B5EE6AFDD}" dt="2021-07-14T21:20:54.194" v="4766" actId="478"/>
          <ac:spMkLst>
            <pc:docMk/>
            <pc:sldMk cId="4270382793" sldId="307"/>
            <ac:spMk id="18" creationId="{0F0683A5-D4E4-44DC-87A1-5B483C97A7AC}"/>
          </ac:spMkLst>
        </pc:spChg>
        <pc:spChg chg="add mod">
          <ac:chgData name="Mirthe Hendriks" userId="e1b3d3cb13e1d2bc" providerId="LiveId" clId="{79D3C6CF-1F2D-4A82-9375-EE9B5EE6AFDD}" dt="2021-07-14T21:30:36.486" v="5009" actId="1076"/>
          <ac:spMkLst>
            <pc:docMk/>
            <pc:sldMk cId="4270382793" sldId="307"/>
            <ac:spMk id="19" creationId="{E84F035D-84DE-45F6-9C1B-41D490E12FBE}"/>
          </ac:spMkLst>
        </pc:spChg>
        <pc:spChg chg="add mod">
          <ac:chgData name="Mirthe Hendriks" userId="e1b3d3cb13e1d2bc" providerId="LiveId" clId="{79D3C6CF-1F2D-4A82-9375-EE9B5EE6AFDD}" dt="2021-07-14T21:35:22.014" v="5183" actId="20577"/>
          <ac:spMkLst>
            <pc:docMk/>
            <pc:sldMk cId="4270382793" sldId="307"/>
            <ac:spMk id="20" creationId="{31A1C61B-BE89-4D2D-8F6E-3D1B8BB38F37}"/>
          </ac:spMkLst>
        </pc:spChg>
        <pc:picChg chg="mod">
          <ac:chgData name="Mirthe Hendriks" userId="e1b3d3cb13e1d2bc" providerId="LiveId" clId="{79D3C6CF-1F2D-4A82-9375-EE9B5EE6AFDD}" dt="2021-07-14T21:09:38.199" v="4314" actId="14100"/>
          <ac:picMkLst>
            <pc:docMk/>
            <pc:sldMk cId="4270382793" sldId="307"/>
            <ac:picMk id="11" creationId="{0608B7CA-22AF-46E3-A8C9-9F1000E378C9}"/>
          </ac:picMkLst>
        </pc:picChg>
        <pc:picChg chg="del mod">
          <ac:chgData name="Mirthe Hendriks" userId="e1b3d3cb13e1d2bc" providerId="LiveId" clId="{79D3C6CF-1F2D-4A82-9375-EE9B5EE6AFDD}" dt="2021-07-14T21:14:22.140" v="4504" actId="478"/>
          <ac:picMkLst>
            <pc:docMk/>
            <pc:sldMk cId="4270382793" sldId="307"/>
            <ac:picMk id="12" creationId="{8B42248F-68EC-4D18-AC13-C609A1ACFF66}"/>
          </ac:picMkLst>
        </pc:picChg>
        <pc:picChg chg="del mod">
          <ac:chgData name="Mirthe Hendriks" userId="e1b3d3cb13e1d2bc" providerId="LiveId" clId="{79D3C6CF-1F2D-4A82-9375-EE9B5EE6AFDD}" dt="2021-07-14T21:14:23.177" v="4505" actId="478"/>
          <ac:picMkLst>
            <pc:docMk/>
            <pc:sldMk cId="4270382793" sldId="307"/>
            <ac:picMk id="14" creationId="{F6523E09-DC82-46B6-B743-15F91C2F5881}"/>
          </ac:picMkLst>
        </pc:picChg>
        <pc:picChg chg="del mod">
          <ac:chgData name="Mirthe Hendriks" userId="e1b3d3cb13e1d2bc" providerId="LiveId" clId="{79D3C6CF-1F2D-4A82-9375-EE9B5EE6AFDD}" dt="2021-07-14T21:14:24.185" v="4506" actId="478"/>
          <ac:picMkLst>
            <pc:docMk/>
            <pc:sldMk cId="4270382793" sldId="307"/>
            <ac:picMk id="16" creationId="{2F34C3C8-8953-4960-9190-231229E1EA01}"/>
          </ac:picMkLst>
        </pc:picChg>
        <pc:picChg chg="add mod">
          <ac:chgData name="Mirthe Hendriks" userId="e1b3d3cb13e1d2bc" providerId="LiveId" clId="{79D3C6CF-1F2D-4A82-9375-EE9B5EE6AFDD}" dt="2021-07-14T21:30:28.113" v="5006" actId="14100"/>
          <ac:picMkLst>
            <pc:docMk/>
            <pc:sldMk cId="4270382793" sldId="307"/>
            <ac:picMk id="17" creationId="{DD54CD1F-F3E3-4C88-89E9-A741896043AA}"/>
          </ac:picMkLst>
        </pc:picChg>
      </pc:sldChg>
      <pc:sldChg chg="addSp delSp modSp mod ord">
        <pc:chgData name="Mirthe Hendriks" userId="e1b3d3cb13e1d2bc" providerId="LiveId" clId="{79D3C6CF-1F2D-4A82-9375-EE9B5EE6AFDD}" dt="2021-07-14T14:43:35.760" v="658" actId="478"/>
        <pc:sldMkLst>
          <pc:docMk/>
          <pc:sldMk cId="3328331571" sldId="308"/>
        </pc:sldMkLst>
        <pc:spChg chg="mod">
          <ac:chgData name="Mirthe Hendriks" userId="e1b3d3cb13e1d2bc" providerId="LiveId" clId="{79D3C6CF-1F2D-4A82-9375-EE9B5EE6AFDD}" dt="2021-07-14T14:41:05.756" v="602"/>
          <ac:spMkLst>
            <pc:docMk/>
            <pc:sldMk cId="3328331571" sldId="308"/>
            <ac:spMk id="8" creationId="{659AC613-E65F-AA42-8100-38165C9F0B6B}"/>
          </ac:spMkLst>
        </pc:spChg>
        <pc:spChg chg="del">
          <ac:chgData name="Mirthe Hendriks" userId="e1b3d3cb13e1d2bc" providerId="LiveId" clId="{79D3C6CF-1F2D-4A82-9375-EE9B5EE6AFDD}" dt="2021-07-14T14:43:35.760" v="658" actId="478"/>
          <ac:spMkLst>
            <pc:docMk/>
            <pc:sldMk cId="3328331571" sldId="308"/>
            <ac:spMk id="10" creationId="{3AE2A553-C69A-0446-A4BD-3C2F37F52B63}"/>
          </ac:spMkLst>
        </pc:spChg>
        <pc:spChg chg="del">
          <ac:chgData name="Mirthe Hendriks" userId="e1b3d3cb13e1d2bc" providerId="LiveId" clId="{79D3C6CF-1F2D-4A82-9375-EE9B5EE6AFDD}" dt="2021-07-14T14:43:34.774" v="657" actId="478"/>
          <ac:spMkLst>
            <pc:docMk/>
            <pc:sldMk cId="3328331571" sldId="308"/>
            <ac:spMk id="11" creationId="{75756F7F-4B02-624F-A9E7-C9882A727460}"/>
          </ac:spMkLst>
        </pc:spChg>
        <pc:spChg chg="del">
          <ac:chgData name="Mirthe Hendriks" userId="e1b3d3cb13e1d2bc" providerId="LiveId" clId="{79D3C6CF-1F2D-4A82-9375-EE9B5EE6AFDD}" dt="2021-07-14T14:40:45.026" v="600" actId="478"/>
          <ac:spMkLst>
            <pc:docMk/>
            <pc:sldMk cId="3328331571" sldId="308"/>
            <ac:spMk id="12" creationId="{7860BB5E-1590-864B-8EFD-CED6E7A72626}"/>
          </ac:spMkLst>
        </pc:spChg>
        <pc:spChg chg="del">
          <ac:chgData name="Mirthe Hendriks" userId="e1b3d3cb13e1d2bc" providerId="LiveId" clId="{79D3C6CF-1F2D-4A82-9375-EE9B5EE6AFDD}" dt="2021-07-14T14:28:56.248" v="280" actId="478"/>
          <ac:spMkLst>
            <pc:docMk/>
            <pc:sldMk cId="3328331571" sldId="308"/>
            <ac:spMk id="13" creationId="{7CE9AA79-E34F-BA43-BF79-8F3E1B8AA593}"/>
          </ac:spMkLst>
        </pc:spChg>
        <pc:spChg chg="del">
          <ac:chgData name="Mirthe Hendriks" userId="e1b3d3cb13e1d2bc" providerId="LiveId" clId="{79D3C6CF-1F2D-4A82-9375-EE9B5EE6AFDD}" dt="2021-07-14T14:29:04.334" v="285" actId="478"/>
          <ac:spMkLst>
            <pc:docMk/>
            <pc:sldMk cId="3328331571" sldId="308"/>
            <ac:spMk id="14" creationId="{0783472B-D4C3-5C43-B22A-33D6762CB146}"/>
          </ac:spMkLst>
        </pc:spChg>
        <pc:spChg chg="del">
          <ac:chgData name="Mirthe Hendriks" userId="e1b3d3cb13e1d2bc" providerId="LiveId" clId="{79D3C6CF-1F2D-4A82-9375-EE9B5EE6AFDD}" dt="2021-07-14T14:29:06.606" v="287" actId="478"/>
          <ac:spMkLst>
            <pc:docMk/>
            <pc:sldMk cId="3328331571" sldId="308"/>
            <ac:spMk id="15" creationId="{BE3F8C14-C5DF-014C-B46C-C7F330A952AD}"/>
          </ac:spMkLst>
        </pc:spChg>
        <pc:spChg chg="del">
          <ac:chgData name="Mirthe Hendriks" userId="e1b3d3cb13e1d2bc" providerId="LiveId" clId="{79D3C6CF-1F2D-4A82-9375-EE9B5EE6AFDD}" dt="2021-07-14T14:29:08.027" v="288" actId="478"/>
          <ac:spMkLst>
            <pc:docMk/>
            <pc:sldMk cId="3328331571" sldId="308"/>
            <ac:spMk id="16" creationId="{904507EB-FEFA-D145-BA4A-8812BC60FC01}"/>
          </ac:spMkLst>
        </pc:spChg>
        <pc:spChg chg="del">
          <ac:chgData name="Mirthe Hendriks" userId="e1b3d3cb13e1d2bc" providerId="LiveId" clId="{79D3C6CF-1F2D-4A82-9375-EE9B5EE6AFDD}" dt="2021-07-14T14:29:01.297" v="283" actId="478"/>
          <ac:spMkLst>
            <pc:docMk/>
            <pc:sldMk cId="3328331571" sldId="308"/>
            <ac:spMk id="17" creationId="{D1B59F03-CFDE-3241-8E18-3AA9C58BD4C8}"/>
          </ac:spMkLst>
        </pc:spChg>
        <pc:spChg chg="del">
          <ac:chgData name="Mirthe Hendriks" userId="e1b3d3cb13e1d2bc" providerId="LiveId" clId="{79D3C6CF-1F2D-4A82-9375-EE9B5EE6AFDD}" dt="2021-07-14T14:29:02.630" v="284" actId="478"/>
          <ac:spMkLst>
            <pc:docMk/>
            <pc:sldMk cId="3328331571" sldId="308"/>
            <ac:spMk id="18" creationId="{608DEFEC-339F-194B-940D-F0BB127AEAAC}"/>
          </ac:spMkLst>
        </pc:spChg>
        <pc:spChg chg="del">
          <ac:chgData name="Mirthe Hendriks" userId="e1b3d3cb13e1d2bc" providerId="LiveId" clId="{79D3C6CF-1F2D-4A82-9375-EE9B5EE6AFDD}" dt="2021-07-14T14:29:05.435" v="286" actId="478"/>
          <ac:spMkLst>
            <pc:docMk/>
            <pc:sldMk cId="3328331571" sldId="308"/>
            <ac:spMk id="19" creationId="{9B719BEE-CE2D-6946-928C-68E72771B1A5}"/>
          </ac:spMkLst>
        </pc:spChg>
        <pc:spChg chg="add mod">
          <ac:chgData name="Mirthe Hendriks" userId="e1b3d3cb13e1d2bc" providerId="LiveId" clId="{79D3C6CF-1F2D-4A82-9375-EE9B5EE6AFDD}" dt="2021-07-14T14:43:31.884" v="656" actId="14100"/>
          <ac:spMkLst>
            <pc:docMk/>
            <pc:sldMk cId="3328331571" sldId="308"/>
            <ac:spMk id="21" creationId="{E9E3C894-B197-44FB-90D9-BA3D74E2C73A}"/>
          </ac:spMkLst>
        </pc:spChg>
        <pc:spChg chg="add del mod">
          <ac:chgData name="Mirthe Hendriks" userId="e1b3d3cb13e1d2bc" providerId="LiveId" clId="{79D3C6CF-1F2D-4A82-9375-EE9B5EE6AFDD}" dt="2021-07-14T14:41:25.384" v="608"/>
          <ac:spMkLst>
            <pc:docMk/>
            <pc:sldMk cId="3328331571" sldId="308"/>
            <ac:spMk id="22" creationId="{B8638027-DE4C-43FB-899C-A170960C23FB}"/>
          </ac:spMkLst>
        </pc:spChg>
        <pc:picChg chg="add del mod">
          <ac:chgData name="Mirthe Hendriks" userId="e1b3d3cb13e1d2bc" providerId="LiveId" clId="{79D3C6CF-1F2D-4A82-9375-EE9B5EE6AFDD}" dt="2021-07-14T14:39:56.616" v="568" actId="478"/>
          <ac:picMkLst>
            <pc:docMk/>
            <pc:sldMk cId="3328331571" sldId="308"/>
            <ac:picMk id="20" creationId="{2878D3B1-6DAC-4639-A4DA-7410AF8F124C}"/>
          </ac:picMkLst>
        </pc:picChg>
      </pc:sldChg>
      <pc:sldChg chg="addSp delSp modSp mod ord">
        <pc:chgData name="Mirthe Hendriks" userId="e1b3d3cb13e1d2bc" providerId="LiveId" clId="{79D3C6CF-1F2D-4A82-9375-EE9B5EE6AFDD}" dt="2021-07-14T21:47:00.643" v="5507" actId="1076"/>
        <pc:sldMkLst>
          <pc:docMk/>
          <pc:sldMk cId="760806855" sldId="309"/>
        </pc:sldMkLst>
        <pc:spChg chg="del">
          <ac:chgData name="Mirthe Hendriks" userId="e1b3d3cb13e1d2bc" providerId="LiveId" clId="{79D3C6CF-1F2D-4A82-9375-EE9B5EE6AFDD}" dt="2021-07-14T21:26:57.009" v="4844" actId="478"/>
          <ac:spMkLst>
            <pc:docMk/>
            <pc:sldMk cId="760806855" sldId="309"/>
            <ac:spMk id="8" creationId="{659AC613-E65F-AA42-8100-38165C9F0B6B}"/>
          </ac:spMkLst>
        </pc:spChg>
        <pc:spChg chg="mod">
          <ac:chgData name="Mirthe Hendriks" userId="e1b3d3cb13e1d2bc" providerId="LiveId" clId="{79D3C6CF-1F2D-4A82-9375-EE9B5EE6AFDD}" dt="2021-07-14T21:26:11.329" v="4836" actId="1035"/>
          <ac:spMkLst>
            <pc:docMk/>
            <pc:sldMk cId="760806855" sldId="309"/>
            <ac:spMk id="12" creationId="{7860BB5E-1590-864B-8EFD-CED6E7A72626}"/>
          </ac:spMkLst>
        </pc:spChg>
        <pc:spChg chg="add mod">
          <ac:chgData name="Mirthe Hendriks" userId="e1b3d3cb13e1d2bc" providerId="LiveId" clId="{79D3C6CF-1F2D-4A82-9375-EE9B5EE6AFDD}" dt="2021-07-14T21:47:00.643" v="5507" actId="1076"/>
          <ac:spMkLst>
            <pc:docMk/>
            <pc:sldMk cId="760806855" sldId="309"/>
            <ac:spMk id="22" creationId="{50269D80-8D67-496B-AA33-CA2B48543078}"/>
          </ac:spMkLst>
        </pc:spChg>
        <pc:spChg chg="add mod">
          <ac:chgData name="Mirthe Hendriks" userId="e1b3d3cb13e1d2bc" providerId="LiveId" clId="{79D3C6CF-1F2D-4A82-9375-EE9B5EE6AFDD}" dt="2021-07-14T21:35:38.469" v="5208" actId="20577"/>
          <ac:spMkLst>
            <pc:docMk/>
            <pc:sldMk cId="760806855" sldId="309"/>
            <ac:spMk id="23" creationId="{2A3FCB54-09BD-444F-9DE4-E5A263626053}"/>
          </ac:spMkLst>
        </pc:spChg>
        <pc:picChg chg="add mod">
          <ac:chgData name="Mirthe Hendriks" userId="e1b3d3cb13e1d2bc" providerId="LiveId" clId="{79D3C6CF-1F2D-4A82-9375-EE9B5EE6AFDD}" dt="2021-07-14T21:30:48.721" v="5010" actId="14100"/>
          <ac:picMkLst>
            <pc:docMk/>
            <pc:sldMk cId="760806855" sldId="309"/>
            <ac:picMk id="4" creationId="{0ED59338-404C-4766-B2B7-CFF564A00B6F}"/>
          </ac:picMkLst>
        </pc:picChg>
        <pc:picChg chg="del">
          <ac:chgData name="Mirthe Hendriks" userId="e1b3d3cb13e1d2bc" providerId="LiveId" clId="{79D3C6CF-1F2D-4A82-9375-EE9B5EE6AFDD}" dt="2021-07-14T21:10:13.385" v="4323" actId="478"/>
          <ac:picMkLst>
            <pc:docMk/>
            <pc:sldMk cId="760806855" sldId="309"/>
            <ac:picMk id="20" creationId="{5E229241-7753-47D9-A008-5761EC7BD802}"/>
          </ac:picMkLst>
        </pc:picChg>
        <pc:picChg chg="add mod">
          <ac:chgData name="Mirthe Hendriks" userId="e1b3d3cb13e1d2bc" providerId="LiveId" clId="{79D3C6CF-1F2D-4A82-9375-EE9B5EE6AFDD}" dt="2021-07-14T21:10:48.060" v="4333" actId="1076"/>
          <ac:picMkLst>
            <pc:docMk/>
            <pc:sldMk cId="760806855" sldId="309"/>
            <ac:picMk id="21" creationId="{A54597E5-6037-4C93-B7CF-53F80CAB4FD0}"/>
          </ac:picMkLst>
        </pc:picChg>
      </pc:sldChg>
      <pc:sldChg chg="addSp delSp modSp mod">
        <pc:chgData name="Mirthe Hendriks" userId="e1b3d3cb13e1d2bc" providerId="LiveId" clId="{79D3C6CF-1F2D-4A82-9375-EE9B5EE6AFDD}" dt="2021-07-14T21:35:46.361" v="5220" actId="20577"/>
        <pc:sldMkLst>
          <pc:docMk/>
          <pc:sldMk cId="509946843" sldId="310"/>
        </pc:sldMkLst>
        <pc:spChg chg="del mod">
          <ac:chgData name="Mirthe Hendriks" userId="e1b3d3cb13e1d2bc" providerId="LiveId" clId="{79D3C6CF-1F2D-4A82-9375-EE9B5EE6AFDD}" dt="2021-07-14T21:24:55.377" v="4827" actId="478"/>
          <ac:spMkLst>
            <pc:docMk/>
            <pc:sldMk cId="509946843" sldId="310"/>
            <ac:spMk id="12" creationId="{7860BB5E-1590-864B-8EFD-CED6E7A72626}"/>
          </ac:spMkLst>
        </pc:spChg>
        <pc:spChg chg="add del mod">
          <ac:chgData name="Mirthe Hendriks" userId="e1b3d3cb13e1d2bc" providerId="LiveId" clId="{79D3C6CF-1F2D-4A82-9375-EE9B5EE6AFDD}" dt="2021-07-14T21:24:57.217" v="4828" actId="478"/>
          <ac:spMkLst>
            <pc:docMk/>
            <pc:sldMk cId="509946843" sldId="310"/>
            <ac:spMk id="23" creationId="{1DD71B1C-A50B-473C-9011-BE761D74EC1B}"/>
          </ac:spMkLst>
        </pc:spChg>
        <pc:spChg chg="add mod">
          <ac:chgData name="Mirthe Hendriks" userId="e1b3d3cb13e1d2bc" providerId="LiveId" clId="{79D3C6CF-1F2D-4A82-9375-EE9B5EE6AFDD}" dt="2021-07-14T21:24:57.759" v="4829"/>
          <ac:spMkLst>
            <pc:docMk/>
            <pc:sldMk cId="509946843" sldId="310"/>
            <ac:spMk id="24" creationId="{B598F061-B35F-4FEF-8441-3D4C564EF702}"/>
          </ac:spMkLst>
        </pc:spChg>
        <pc:spChg chg="add mod">
          <ac:chgData name="Mirthe Hendriks" userId="e1b3d3cb13e1d2bc" providerId="LiveId" clId="{79D3C6CF-1F2D-4A82-9375-EE9B5EE6AFDD}" dt="2021-07-14T21:35:46.361" v="5220" actId="20577"/>
          <ac:spMkLst>
            <pc:docMk/>
            <pc:sldMk cId="509946843" sldId="310"/>
            <ac:spMk id="25" creationId="{545CD8CC-C279-4A73-87CA-399623CE9128}"/>
          </ac:spMkLst>
        </pc:spChg>
        <pc:picChg chg="add mod">
          <ac:chgData name="Mirthe Hendriks" userId="e1b3d3cb13e1d2bc" providerId="LiveId" clId="{79D3C6CF-1F2D-4A82-9375-EE9B5EE6AFDD}" dt="2021-07-14T21:24:29.409" v="4822" actId="14100"/>
          <ac:picMkLst>
            <pc:docMk/>
            <pc:sldMk cId="509946843" sldId="310"/>
            <ac:picMk id="4" creationId="{18A460D5-67AF-423B-9EED-C4FEECEFB3EE}"/>
          </ac:picMkLst>
        </pc:picChg>
        <pc:picChg chg="del">
          <ac:chgData name="Mirthe Hendriks" userId="e1b3d3cb13e1d2bc" providerId="LiveId" clId="{79D3C6CF-1F2D-4A82-9375-EE9B5EE6AFDD}" dt="2021-07-14T21:10:31.277" v="4328" actId="478"/>
          <ac:picMkLst>
            <pc:docMk/>
            <pc:sldMk cId="509946843" sldId="310"/>
            <ac:picMk id="20" creationId="{2E372D9F-A58B-4954-AF98-3E3B675F246D}"/>
          </ac:picMkLst>
        </pc:picChg>
        <pc:picChg chg="add mod">
          <ac:chgData name="Mirthe Hendriks" userId="e1b3d3cb13e1d2bc" providerId="LiveId" clId="{79D3C6CF-1F2D-4A82-9375-EE9B5EE6AFDD}" dt="2021-07-14T21:23:35.498" v="4814" actId="14100"/>
          <ac:picMkLst>
            <pc:docMk/>
            <pc:sldMk cId="509946843" sldId="310"/>
            <ac:picMk id="21" creationId="{3504DB15-6328-4780-987F-E03378462466}"/>
          </ac:picMkLst>
        </pc:picChg>
        <pc:picChg chg="add del mod">
          <ac:chgData name="Mirthe Hendriks" userId="e1b3d3cb13e1d2bc" providerId="LiveId" clId="{79D3C6CF-1F2D-4A82-9375-EE9B5EE6AFDD}" dt="2021-07-14T21:10:33.477" v="4330" actId="478"/>
          <ac:picMkLst>
            <pc:docMk/>
            <pc:sldMk cId="509946843" sldId="310"/>
            <ac:picMk id="22" creationId="{1D794D1A-4193-46A0-85F3-BF5433024FED}"/>
          </ac:picMkLst>
        </pc:picChg>
      </pc:sldChg>
      <pc:sldChg chg="addSp delSp modSp add mod ord modAnim">
        <pc:chgData name="Mirthe Hendriks" userId="e1b3d3cb13e1d2bc" providerId="LiveId" clId="{79D3C6CF-1F2D-4A82-9375-EE9B5EE6AFDD}" dt="2021-07-14T14:25:52.120" v="224" actId="1076"/>
        <pc:sldMkLst>
          <pc:docMk/>
          <pc:sldMk cId="3219169076" sldId="311"/>
        </pc:sldMkLst>
        <pc:spChg chg="mod">
          <ac:chgData name="Mirthe Hendriks" userId="e1b3d3cb13e1d2bc" providerId="LiveId" clId="{79D3C6CF-1F2D-4A82-9375-EE9B5EE6AFDD}" dt="2021-07-14T14:17:11.582" v="115" actId="1076"/>
          <ac:spMkLst>
            <pc:docMk/>
            <pc:sldMk cId="3219169076" sldId="311"/>
            <ac:spMk id="3" creationId="{CAD50994-053A-8443-8A44-66D2B36FF2C0}"/>
          </ac:spMkLst>
        </pc:spChg>
        <pc:spChg chg="del mod">
          <ac:chgData name="Mirthe Hendriks" userId="e1b3d3cb13e1d2bc" providerId="LiveId" clId="{79D3C6CF-1F2D-4A82-9375-EE9B5EE6AFDD}" dt="2021-07-14T14:17:18.583" v="118" actId="478"/>
          <ac:spMkLst>
            <pc:docMk/>
            <pc:sldMk cId="3219169076" sldId="311"/>
            <ac:spMk id="4" creationId="{8E24FEC6-50EF-5C44-86E2-11974C5ADB4E}"/>
          </ac:spMkLst>
        </pc:spChg>
        <pc:spChg chg="mod">
          <ac:chgData name="Mirthe Hendriks" userId="e1b3d3cb13e1d2bc" providerId="LiveId" clId="{79D3C6CF-1F2D-4A82-9375-EE9B5EE6AFDD}" dt="2021-07-14T14:19:51.730" v="122" actId="790"/>
          <ac:spMkLst>
            <pc:docMk/>
            <pc:sldMk cId="3219169076" sldId="311"/>
            <ac:spMk id="5" creationId="{E399E175-320A-8D4D-9F65-C3EEC996CA8A}"/>
          </ac:spMkLst>
        </pc:spChg>
        <pc:spChg chg="add del mod">
          <ac:chgData name="Mirthe Hendriks" userId="e1b3d3cb13e1d2bc" providerId="LiveId" clId="{79D3C6CF-1F2D-4A82-9375-EE9B5EE6AFDD}" dt="2021-07-14T14:17:24.741" v="121" actId="478"/>
          <ac:spMkLst>
            <pc:docMk/>
            <pc:sldMk cId="3219169076" sldId="311"/>
            <ac:spMk id="8" creationId="{CACAD161-EF6E-409E-9973-BC1C85804EAB}"/>
          </ac:spMkLst>
        </pc:spChg>
        <pc:picChg chg="add del mod">
          <ac:chgData name="Mirthe Hendriks" userId="e1b3d3cb13e1d2bc" providerId="LiveId" clId="{79D3C6CF-1F2D-4A82-9375-EE9B5EE6AFDD}" dt="2021-07-14T14:23:44.013" v="199" actId="478"/>
          <ac:picMkLst>
            <pc:docMk/>
            <pc:sldMk cId="3219169076" sldId="311"/>
            <ac:picMk id="9" creationId="{FADABE2E-A273-4C13-B9A6-7A3569EB427C}"/>
          </ac:picMkLst>
        </pc:picChg>
        <pc:picChg chg="add mod">
          <ac:chgData name="Mirthe Hendriks" userId="e1b3d3cb13e1d2bc" providerId="LiveId" clId="{79D3C6CF-1F2D-4A82-9375-EE9B5EE6AFDD}" dt="2021-07-14T14:25:52.120" v="224" actId="1076"/>
          <ac:picMkLst>
            <pc:docMk/>
            <pc:sldMk cId="3219169076" sldId="311"/>
            <ac:picMk id="2050" creationId="{C0F8D973-D84F-45E6-BD00-E0EF4012505B}"/>
          </ac:picMkLst>
        </pc:picChg>
        <pc:picChg chg="add del mod">
          <ac:chgData name="Mirthe Hendriks" userId="e1b3d3cb13e1d2bc" providerId="LiveId" clId="{79D3C6CF-1F2D-4A82-9375-EE9B5EE6AFDD}" dt="2021-07-14T14:24:48.497" v="218"/>
          <ac:picMkLst>
            <pc:docMk/>
            <pc:sldMk cId="3219169076" sldId="311"/>
            <ac:picMk id="2052" creationId="{DEB9143B-5DBB-4E84-8834-C7A068400E4A}"/>
          </ac:picMkLst>
        </pc:picChg>
      </pc:sldChg>
      <pc:sldChg chg="addSp delSp modSp add mod">
        <pc:chgData name="Mirthe Hendriks" userId="e1b3d3cb13e1d2bc" providerId="LiveId" clId="{79D3C6CF-1F2D-4A82-9375-EE9B5EE6AFDD}" dt="2021-07-14T19:43:26.010" v="1552" actId="20577"/>
        <pc:sldMkLst>
          <pc:docMk/>
          <pc:sldMk cId="2336472832" sldId="312"/>
        </pc:sldMkLst>
        <pc:spChg chg="del">
          <ac:chgData name="Mirthe Hendriks" userId="e1b3d3cb13e1d2bc" providerId="LiveId" clId="{79D3C6CF-1F2D-4A82-9375-EE9B5EE6AFDD}" dt="2021-07-14T18:58:36.701" v="771" actId="478"/>
          <ac:spMkLst>
            <pc:docMk/>
            <pc:sldMk cId="2336472832" sldId="312"/>
            <ac:spMk id="3" creationId="{CAD50994-053A-8443-8A44-66D2B36FF2C0}"/>
          </ac:spMkLst>
        </pc:spChg>
        <pc:spChg chg="del">
          <ac:chgData name="Mirthe Hendriks" userId="e1b3d3cb13e1d2bc" providerId="LiveId" clId="{79D3C6CF-1F2D-4A82-9375-EE9B5EE6AFDD}" dt="2021-07-14T18:58:35.150" v="770" actId="478"/>
          <ac:spMkLst>
            <pc:docMk/>
            <pc:sldMk cId="2336472832" sldId="312"/>
            <ac:spMk id="4" creationId="{8E24FEC6-50EF-5C44-86E2-11974C5ADB4E}"/>
          </ac:spMkLst>
        </pc:spChg>
        <pc:spChg chg="mod">
          <ac:chgData name="Mirthe Hendriks" userId="e1b3d3cb13e1d2bc" providerId="LiveId" clId="{79D3C6CF-1F2D-4A82-9375-EE9B5EE6AFDD}" dt="2021-07-14T14:38:30.692" v="552" actId="1076"/>
          <ac:spMkLst>
            <pc:docMk/>
            <pc:sldMk cId="2336472832" sldId="312"/>
            <ac:spMk id="5" creationId="{E399E175-320A-8D4D-9F65-C3EEC996CA8A}"/>
          </ac:spMkLst>
        </pc:spChg>
        <pc:spChg chg="add mod">
          <ac:chgData name="Mirthe Hendriks" userId="e1b3d3cb13e1d2bc" providerId="LiveId" clId="{79D3C6CF-1F2D-4A82-9375-EE9B5EE6AFDD}" dt="2021-07-14T19:43:26.010" v="1552" actId="20577"/>
          <ac:spMkLst>
            <pc:docMk/>
            <pc:sldMk cId="2336472832" sldId="312"/>
            <ac:spMk id="9" creationId="{DA4DD77A-2759-4F6C-B546-E464F6A24CF7}"/>
          </ac:spMkLst>
        </pc:spChg>
        <pc:spChg chg="add mod">
          <ac:chgData name="Mirthe Hendriks" userId="e1b3d3cb13e1d2bc" providerId="LiveId" clId="{79D3C6CF-1F2D-4A82-9375-EE9B5EE6AFDD}" dt="2021-07-14T19:05:50.587" v="819" actId="1076"/>
          <ac:spMkLst>
            <pc:docMk/>
            <pc:sldMk cId="2336472832" sldId="312"/>
            <ac:spMk id="10" creationId="{8B693CB7-9A11-4C2B-A6DD-04E169C013CB}"/>
          </ac:spMkLst>
        </pc:spChg>
        <pc:picChg chg="add del mod">
          <ac:chgData name="Mirthe Hendriks" userId="e1b3d3cb13e1d2bc" providerId="LiveId" clId="{79D3C6CF-1F2D-4A82-9375-EE9B5EE6AFDD}" dt="2021-07-14T14:28:52.277" v="279" actId="478"/>
          <ac:picMkLst>
            <pc:docMk/>
            <pc:sldMk cId="2336472832" sldId="312"/>
            <ac:picMk id="7" creationId="{3ED96C51-475E-4DC0-9C8F-7F86100BAA93}"/>
          </ac:picMkLst>
        </pc:picChg>
        <pc:picChg chg="add del mod">
          <ac:chgData name="Mirthe Hendriks" userId="e1b3d3cb13e1d2bc" providerId="LiveId" clId="{79D3C6CF-1F2D-4A82-9375-EE9B5EE6AFDD}" dt="2021-07-14T14:28:51.391" v="278" actId="478"/>
          <ac:picMkLst>
            <pc:docMk/>
            <pc:sldMk cId="2336472832" sldId="312"/>
            <ac:picMk id="8" creationId="{68414AF5-3F68-4BBD-90B5-3A6717DA09B2}"/>
          </ac:picMkLst>
        </pc:picChg>
        <pc:picChg chg="add mod">
          <ac:chgData name="Mirthe Hendriks" userId="e1b3d3cb13e1d2bc" providerId="LiveId" clId="{79D3C6CF-1F2D-4A82-9375-EE9B5EE6AFDD}" dt="2021-07-14T19:00:38.707" v="799" actId="14100"/>
          <ac:picMkLst>
            <pc:docMk/>
            <pc:sldMk cId="2336472832" sldId="312"/>
            <ac:picMk id="3074" creationId="{D989BAE0-CBF7-4A13-972A-94B68B606F9E}"/>
          </ac:picMkLst>
        </pc:picChg>
        <pc:cxnChg chg="add del mod">
          <ac:chgData name="Mirthe Hendriks" userId="e1b3d3cb13e1d2bc" providerId="LiveId" clId="{79D3C6CF-1F2D-4A82-9375-EE9B5EE6AFDD}" dt="2021-07-14T19:05:45.257" v="818" actId="14100"/>
          <ac:cxnSpMkLst>
            <pc:docMk/>
            <pc:sldMk cId="2336472832" sldId="312"/>
            <ac:cxnSpMk id="12" creationId="{57119337-DCC3-4F40-9C7F-E9EE977A9509}"/>
          </ac:cxnSpMkLst>
        </pc:cxnChg>
      </pc:sldChg>
      <pc:sldChg chg="addSp delSp modSp add mod">
        <pc:chgData name="Mirthe Hendriks" userId="e1b3d3cb13e1d2bc" providerId="LiveId" clId="{79D3C6CF-1F2D-4A82-9375-EE9B5EE6AFDD}" dt="2021-07-14T21:52:09.888" v="5606" actId="478"/>
        <pc:sldMkLst>
          <pc:docMk/>
          <pc:sldMk cId="1514174454" sldId="313"/>
        </pc:sldMkLst>
        <pc:spChg chg="del">
          <ac:chgData name="Mirthe Hendriks" userId="e1b3d3cb13e1d2bc" providerId="LiveId" clId="{79D3C6CF-1F2D-4A82-9375-EE9B5EE6AFDD}" dt="2021-07-14T21:47:58.721" v="5509"/>
          <ac:spMkLst>
            <pc:docMk/>
            <pc:sldMk cId="1514174454" sldId="313"/>
            <ac:spMk id="8" creationId="{659AC613-E65F-AA42-8100-38165C9F0B6B}"/>
          </ac:spMkLst>
        </pc:spChg>
        <pc:spChg chg="del">
          <ac:chgData name="Mirthe Hendriks" userId="e1b3d3cb13e1d2bc" providerId="LiveId" clId="{79D3C6CF-1F2D-4A82-9375-EE9B5EE6AFDD}" dt="2021-07-14T21:52:06.260" v="5605" actId="478"/>
          <ac:spMkLst>
            <pc:docMk/>
            <pc:sldMk cId="1514174454" sldId="313"/>
            <ac:spMk id="10" creationId="{3AE2A553-C69A-0446-A4BD-3C2F37F52B63}"/>
          </ac:spMkLst>
        </pc:spChg>
        <pc:spChg chg="del">
          <ac:chgData name="Mirthe Hendriks" userId="e1b3d3cb13e1d2bc" providerId="LiveId" clId="{79D3C6CF-1F2D-4A82-9375-EE9B5EE6AFDD}" dt="2021-07-14T21:52:09.888" v="5606" actId="478"/>
          <ac:spMkLst>
            <pc:docMk/>
            <pc:sldMk cId="1514174454" sldId="313"/>
            <ac:spMk id="11" creationId="{75756F7F-4B02-624F-A9E7-C9882A727460}"/>
          </ac:spMkLst>
        </pc:spChg>
        <pc:spChg chg="del">
          <ac:chgData name="Mirthe Hendriks" userId="e1b3d3cb13e1d2bc" providerId="LiveId" clId="{79D3C6CF-1F2D-4A82-9375-EE9B5EE6AFDD}" dt="2021-07-14T21:51:07.981" v="5579" actId="931"/>
          <ac:spMkLst>
            <pc:docMk/>
            <pc:sldMk cId="1514174454" sldId="313"/>
            <ac:spMk id="12" creationId="{7860BB5E-1590-864B-8EFD-CED6E7A72626}"/>
          </ac:spMkLst>
        </pc:spChg>
        <pc:spChg chg="add mod">
          <ac:chgData name="Mirthe Hendriks" userId="e1b3d3cb13e1d2bc" providerId="LiveId" clId="{79D3C6CF-1F2D-4A82-9375-EE9B5EE6AFDD}" dt="2021-07-14T21:48:02.300" v="5519" actId="20577"/>
          <ac:spMkLst>
            <pc:docMk/>
            <pc:sldMk cId="1514174454" sldId="313"/>
            <ac:spMk id="20" creationId="{A15E4441-55E9-4D63-A2ED-EBA09BA7C418}"/>
          </ac:spMkLst>
        </pc:spChg>
        <pc:spChg chg="add mod">
          <ac:chgData name="Mirthe Hendriks" userId="e1b3d3cb13e1d2bc" providerId="LiveId" clId="{79D3C6CF-1F2D-4A82-9375-EE9B5EE6AFDD}" dt="2021-07-14T21:50:32.948" v="5578" actId="20577"/>
          <ac:spMkLst>
            <pc:docMk/>
            <pc:sldMk cId="1514174454" sldId="313"/>
            <ac:spMk id="21" creationId="{2237A4AC-04F9-4188-AC4A-1D755436D2FE}"/>
          </ac:spMkLst>
        </pc:spChg>
        <pc:picChg chg="add mod ord">
          <ac:chgData name="Mirthe Hendriks" userId="e1b3d3cb13e1d2bc" providerId="LiveId" clId="{79D3C6CF-1F2D-4A82-9375-EE9B5EE6AFDD}" dt="2021-07-14T21:52:00.862" v="5600" actId="1038"/>
          <ac:picMkLst>
            <pc:docMk/>
            <pc:sldMk cId="1514174454" sldId="313"/>
            <ac:picMk id="4" creationId="{84C30FA1-EC2D-46CD-AD63-6613FB884B2D}"/>
          </ac:picMkLst>
        </pc:picChg>
        <pc:picChg chg="add mod">
          <ac:chgData name="Mirthe Hendriks" userId="e1b3d3cb13e1d2bc" providerId="LiveId" clId="{79D3C6CF-1F2D-4A82-9375-EE9B5EE6AFDD}" dt="2021-07-14T21:52:04.842" v="5604" actId="1038"/>
          <ac:picMkLst>
            <pc:docMk/>
            <pc:sldMk cId="1514174454" sldId="313"/>
            <ac:picMk id="22" creationId="{571AF641-687B-4B49-A86C-5BD7FB071E8C}"/>
          </ac:picMkLst>
        </pc:picChg>
      </pc:sldChg>
      <pc:sldChg chg="delSp modSp add mod">
        <pc:chgData name="Mirthe Hendriks" userId="e1b3d3cb13e1d2bc" providerId="LiveId" clId="{79D3C6CF-1F2D-4A82-9375-EE9B5EE6AFDD}" dt="2021-07-15T11:19:21.199" v="6752" actId="14838"/>
        <pc:sldMkLst>
          <pc:docMk/>
          <pc:sldMk cId="4031560163" sldId="314"/>
        </pc:sldMkLst>
        <pc:spChg chg="del">
          <ac:chgData name="Mirthe Hendriks" userId="e1b3d3cb13e1d2bc" providerId="LiveId" clId="{79D3C6CF-1F2D-4A82-9375-EE9B5EE6AFDD}" dt="2021-07-14T19:19:08.910" v="903" actId="478"/>
          <ac:spMkLst>
            <pc:docMk/>
            <pc:sldMk cId="4031560163" sldId="314"/>
            <ac:spMk id="3" creationId="{CAD50994-053A-8443-8A44-66D2B36FF2C0}"/>
          </ac:spMkLst>
        </pc:spChg>
        <pc:spChg chg="del">
          <ac:chgData name="Mirthe Hendriks" userId="e1b3d3cb13e1d2bc" providerId="LiveId" clId="{79D3C6CF-1F2D-4A82-9375-EE9B5EE6AFDD}" dt="2021-07-14T19:19:11.337" v="904" actId="478"/>
          <ac:spMkLst>
            <pc:docMk/>
            <pc:sldMk cId="4031560163" sldId="314"/>
            <ac:spMk id="4" creationId="{8E24FEC6-50EF-5C44-86E2-11974C5ADB4E}"/>
          </ac:spMkLst>
        </pc:spChg>
        <pc:spChg chg="mod">
          <ac:chgData name="Mirthe Hendriks" userId="e1b3d3cb13e1d2bc" providerId="LiveId" clId="{79D3C6CF-1F2D-4A82-9375-EE9B5EE6AFDD}" dt="2021-07-15T11:19:21.199" v="6752" actId="14838"/>
          <ac:spMkLst>
            <pc:docMk/>
            <pc:sldMk cId="4031560163" sldId="314"/>
            <ac:spMk id="5" creationId="{E399E175-320A-8D4D-9F65-C3EEC996CA8A}"/>
          </ac:spMkLst>
        </pc:spChg>
        <pc:spChg chg="del">
          <ac:chgData name="Mirthe Hendriks" userId="e1b3d3cb13e1d2bc" providerId="LiveId" clId="{79D3C6CF-1F2D-4A82-9375-EE9B5EE6AFDD}" dt="2021-07-14T19:19:34.617" v="905" actId="478"/>
          <ac:spMkLst>
            <pc:docMk/>
            <pc:sldMk cId="4031560163" sldId="314"/>
            <ac:spMk id="6" creationId="{5D44D22C-20CE-ED45-87F0-FF3B41B8BCA4}"/>
          </ac:spMkLst>
        </pc:spChg>
      </pc:sldChg>
      <pc:sldChg chg="addSp delSp modSp add del mod">
        <pc:chgData name="Mirthe Hendriks" userId="e1b3d3cb13e1d2bc" providerId="LiveId" clId="{79D3C6CF-1F2D-4A82-9375-EE9B5EE6AFDD}" dt="2021-07-14T19:42:24.031" v="1514" actId="2696"/>
        <pc:sldMkLst>
          <pc:docMk/>
          <pc:sldMk cId="1950728670" sldId="315"/>
        </pc:sldMkLst>
        <pc:spChg chg="mod">
          <ac:chgData name="Mirthe Hendriks" userId="e1b3d3cb13e1d2bc" providerId="LiveId" clId="{79D3C6CF-1F2D-4A82-9375-EE9B5EE6AFDD}" dt="2021-07-14T18:50:59.056" v="684" actId="14100"/>
          <ac:spMkLst>
            <pc:docMk/>
            <pc:sldMk cId="1950728670" sldId="315"/>
            <ac:spMk id="8" creationId="{659AC613-E65F-AA42-8100-38165C9F0B6B}"/>
          </ac:spMkLst>
        </pc:spChg>
        <pc:spChg chg="del">
          <ac:chgData name="Mirthe Hendriks" userId="e1b3d3cb13e1d2bc" providerId="LiveId" clId="{79D3C6CF-1F2D-4A82-9375-EE9B5EE6AFDD}" dt="2021-07-14T19:22:01.847" v="944" actId="478"/>
          <ac:spMkLst>
            <pc:docMk/>
            <pc:sldMk cId="1950728670" sldId="315"/>
            <ac:spMk id="10" creationId="{3AE2A553-C69A-0446-A4BD-3C2F37F52B63}"/>
          </ac:spMkLst>
        </pc:spChg>
        <pc:spChg chg="del">
          <ac:chgData name="Mirthe Hendriks" userId="e1b3d3cb13e1d2bc" providerId="LiveId" clId="{79D3C6CF-1F2D-4A82-9375-EE9B5EE6AFDD}" dt="2021-07-14T19:22:04.799" v="945" actId="478"/>
          <ac:spMkLst>
            <pc:docMk/>
            <pc:sldMk cId="1950728670" sldId="315"/>
            <ac:spMk id="11" creationId="{75756F7F-4B02-624F-A9E7-C9882A727460}"/>
          </ac:spMkLst>
        </pc:spChg>
        <pc:spChg chg="del">
          <ac:chgData name="Mirthe Hendriks" userId="e1b3d3cb13e1d2bc" providerId="LiveId" clId="{79D3C6CF-1F2D-4A82-9375-EE9B5EE6AFDD}" dt="2021-07-14T19:21:57.292" v="943" actId="478"/>
          <ac:spMkLst>
            <pc:docMk/>
            <pc:sldMk cId="1950728670" sldId="315"/>
            <ac:spMk id="12" creationId="{7860BB5E-1590-864B-8EFD-CED6E7A72626}"/>
          </ac:spMkLst>
        </pc:spChg>
        <pc:spChg chg="add mod">
          <ac:chgData name="Mirthe Hendriks" userId="e1b3d3cb13e1d2bc" providerId="LiveId" clId="{79D3C6CF-1F2D-4A82-9375-EE9B5EE6AFDD}" dt="2021-07-14T19:38:14.499" v="1438" actId="14100"/>
          <ac:spMkLst>
            <pc:docMk/>
            <pc:sldMk cId="1950728670" sldId="315"/>
            <ac:spMk id="13" creationId="{A5614D3F-6D21-4C88-84B2-866366E1FFA9}"/>
          </ac:spMkLst>
        </pc:spChg>
        <pc:picChg chg="del mod">
          <ac:chgData name="Mirthe Hendriks" userId="e1b3d3cb13e1d2bc" providerId="LiveId" clId="{79D3C6CF-1F2D-4A82-9375-EE9B5EE6AFDD}" dt="2021-07-14T19:21:47.837" v="942" actId="478"/>
          <ac:picMkLst>
            <pc:docMk/>
            <pc:sldMk cId="1950728670" sldId="315"/>
            <ac:picMk id="20" creationId="{2878D3B1-6DAC-4639-A4DA-7410AF8F124C}"/>
          </ac:picMkLst>
        </pc:picChg>
      </pc:sldChg>
      <pc:sldChg chg="addSp delSp modSp add mod">
        <pc:chgData name="Mirthe Hendriks" userId="e1b3d3cb13e1d2bc" providerId="LiveId" clId="{79D3C6CF-1F2D-4A82-9375-EE9B5EE6AFDD}" dt="2021-07-14T22:18:49.773" v="6566" actId="1038"/>
        <pc:sldMkLst>
          <pc:docMk/>
          <pc:sldMk cId="703910242" sldId="316"/>
        </pc:sldMkLst>
        <pc:spChg chg="mod">
          <ac:chgData name="Mirthe Hendriks" userId="e1b3d3cb13e1d2bc" providerId="LiveId" clId="{79D3C6CF-1F2D-4A82-9375-EE9B5EE6AFDD}" dt="2021-07-14T22:16:48.309" v="6509" actId="1076"/>
          <ac:spMkLst>
            <pc:docMk/>
            <pc:sldMk cId="703910242" sldId="316"/>
            <ac:spMk id="9" creationId="{63AE479F-E77A-9B4F-A333-EF19DF844CA1}"/>
          </ac:spMkLst>
        </pc:spChg>
        <pc:spChg chg="del">
          <ac:chgData name="Mirthe Hendriks" userId="e1b3d3cb13e1d2bc" providerId="LiveId" clId="{79D3C6CF-1F2D-4A82-9375-EE9B5EE6AFDD}" dt="2021-07-14T19:55:42.789" v="1875" actId="478"/>
          <ac:spMkLst>
            <pc:docMk/>
            <pc:sldMk cId="703910242" sldId="316"/>
            <ac:spMk id="10" creationId="{3AE2A553-C69A-0446-A4BD-3C2F37F52B63}"/>
          </ac:spMkLst>
        </pc:spChg>
        <pc:spChg chg="mod">
          <ac:chgData name="Mirthe Hendriks" userId="e1b3d3cb13e1d2bc" providerId="LiveId" clId="{79D3C6CF-1F2D-4A82-9375-EE9B5EE6AFDD}" dt="2021-07-14T22:14:29.820" v="6482" actId="1076"/>
          <ac:spMkLst>
            <pc:docMk/>
            <pc:sldMk cId="703910242" sldId="316"/>
            <ac:spMk id="11" creationId="{75756F7F-4B02-624F-A9E7-C9882A727460}"/>
          </ac:spMkLst>
        </pc:spChg>
        <pc:spChg chg="del">
          <ac:chgData name="Mirthe Hendriks" userId="e1b3d3cb13e1d2bc" providerId="LiveId" clId="{79D3C6CF-1F2D-4A82-9375-EE9B5EE6AFDD}" dt="2021-07-14T20:04:15.998" v="2103" actId="478"/>
          <ac:spMkLst>
            <pc:docMk/>
            <pc:sldMk cId="703910242" sldId="316"/>
            <ac:spMk id="12" creationId="{7860BB5E-1590-864B-8EFD-CED6E7A72626}"/>
          </ac:spMkLst>
        </pc:spChg>
        <pc:spChg chg="add mod">
          <ac:chgData name="Mirthe Hendriks" userId="e1b3d3cb13e1d2bc" providerId="LiveId" clId="{79D3C6CF-1F2D-4A82-9375-EE9B5EE6AFDD}" dt="2021-07-14T22:18:21.143" v="6545" actId="1076"/>
          <ac:spMkLst>
            <pc:docMk/>
            <pc:sldMk cId="703910242" sldId="316"/>
            <ac:spMk id="13" creationId="{4D5CCA63-8187-42DB-AC3B-67FA91339DBC}"/>
          </ac:spMkLst>
        </pc:spChg>
        <pc:spChg chg="add mod">
          <ac:chgData name="Mirthe Hendriks" userId="e1b3d3cb13e1d2bc" providerId="LiveId" clId="{79D3C6CF-1F2D-4A82-9375-EE9B5EE6AFDD}" dt="2021-07-14T22:18:27.226" v="6547" actId="1076"/>
          <ac:spMkLst>
            <pc:docMk/>
            <pc:sldMk cId="703910242" sldId="316"/>
            <ac:spMk id="14" creationId="{13EA4446-F6B0-4FBA-922D-C88CF39FE374}"/>
          </ac:spMkLst>
        </pc:spChg>
        <pc:spChg chg="add mod">
          <ac:chgData name="Mirthe Hendriks" userId="e1b3d3cb13e1d2bc" providerId="LiveId" clId="{79D3C6CF-1F2D-4A82-9375-EE9B5EE6AFDD}" dt="2021-07-14T22:18:24.181" v="6546" actId="1076"/>
          <ac:spMkLst>
            <pc:docMk/>
            <pc:sldMk cId="703910242" sldId="316"/>
            <ac:spMk id="15" creationId="{049177DB-80DF-49B2-A124-004D79D677D7}"/>
          </ac:spMkLst>
        </pc:spChg>
        <pc:picChg chg="mod">
          <ac:chgData name="Mirthe Hendriks" userId="e1b3d3cb13e1d2bc" providerId="LiveId" clId="{79D3C6CF-1F2D-4A82-9375-EE9B5EE6AFDD}" dt="2021-07-14T22:18:49.773" v="6566" actId="1038"/>
          <ac:picMkLst>
            <pc:docMk/>
            <pc:sldMk cId="703910242" sldId="316"/>
            <ac:picMk id="20" creationId="{2878D3B1-6DAC-4639-A4DA-7410AF8F124C}"/>
          </ac:picMkLst>
        </pc:picChg>
        <pc:cxnChg chg="add mod">
          <ac:chgData name="Mirthe Hendriks" userId="e1b3d3cb13e1d2bc" providerId="LiveId" clId="{79D3C6CF-1F2D-4A82-9375-EE9B5EE6AFDD}" dt="2021-07-14T22:18:41.630" v="6552" actId="1076"/>
          <ac:cxnSpMkLst>
            <pc:docMk/>
            <pc:sldMk cId="703910242" sldId="316"/>
            <ac:cxnSpMk id="4" creationId="{008D6821-3F47-484D-A6CB-148E7E400246}"/>
          </ac:cxnSpMkLst>
        </pc:cxnChg>
      </pc:sldChg>
      <pc:sldChg chg="modSp add del mod">
        <pc:chgData name="Mirthe Hendriks" userId="e1b3d3cb13e1d2bc" providerId="LiveId" clId="{79D3C6CF-1F2D-4A82-9375-EE9B5EE6AFDD}" dt="2021-07-14T19:42:40.829" v="1516" actId="2696"/>
        <pc:sldMkLst>
          <pc:docMk/>
          <pc:sldMk cId="3447005395" sldId="317"/>
        </pc:sldMkLst>
        <pc:spChg chg="mod">
          <ac:chgData name="Mirthe Hendriks" userId="e1b3d3cb13e1d2bc" providerId="LiveId" clId="{79D3C6CF-1F2D-4A82-9375-EE9B5EE6AFDD}" dt="2021-07-14T19:39:36.018" v="1483" actId="20577"/>
          <ac:spMkLst>
            <pc:docMk/>
            <pc:sldMk cId="3447005395" sldId="317"/>
            <ac:spMk id="8" creationId="{659AC613-E65F-AA42-8100-38165C9F0B6B}"/>
          </ac:spMkLst>
        </pc:spChg>
      </pc:sldChg>
      <pc:sldChg chg="addSp delSp modSp add del mod">
        <pc:chgData name="Mirthe Hendriks" userId="e1b3d3cb13e1d2bc" providerId="LiveId" clId="{79D3C6CF-1F2D-4A82-9375-EE9B5EE6AFDD}" dt="2021-07-14T19:41:50.241" v="1511" actId="2696"/>
        <pc:sldMkLst>
          <pc:docMk/>
          <pc:sldMk cId="2443966699" sldId="318"/>
        </pc:sldMkLst>
        <pc:spChg chg="add del mod">
          <ac:chgData name="Mirthe Hendriks" userId="e1b3d3cb13e1d2bc" providerId="LiveId" clId="{79D3C6CF-1F2D-4A82-9375-EE9B5EE6AFDD}" dt="2021-07-14T19:40:48.066" v="1486"/>
          <ac:spMkLst>
            <pc:docMk/>
            <pc:sldMk cId="2443966699" sldId="318"/>
            <ac:spMk id="4" creationId="{0415F740-2B6B-44A8-AB73-049022692FAC}"/>
          </ac:spMkLst>
        </pc:spChg>
        <pc:spChg chg="del">
          <ac:chgData name="Mirthe Hendriks" userId="e1b3d3cb13e1d2bc" providerId="LiveId" clId="{79D3C6CF-1F2D-4A82-9375-EE9B5EE6AFDD}" dt="2021-07-14T19:40:45.977" v="1485" actId="478"/>
          <ac:spMkLst>
            <pc:docMk/>
            <pc:sldMk cId="2443966699" sldId="318"/>
            <ac:spMk id="8" creationId="{659AC613-E65F-AA42-8100-38165C9F0B6B}"/>
          </ac:spMkLst>
        </pc:spChg>
        <pc:spChg chg="add mod">
          <ac:chgData name="Mirthe Hendriks" userId="e1b3d3cb13e1d2bc" providerId="LiveId" clId="{79D3C6CF-1F2D-4A82-9375-EE9B5EE6AFDD}" dt="2021-07-14T19:40:58.635" v="1488" actId="1076"/>
          <ac:spMkLst>
            <pc:docMk/>
            <pc:sldMk cId="2443966699" sldId="318"/>
            <ac:spMk id="10" creationId="{DE7E6851-AFB7-43AB-BC42-8C61C6DB0F31}"/>
          </ac:spMkLst>
        </pc:spChg>
        <pc:spChg chg="add del mod">
          <ac:chgData name="Mirthe Hendriks" userId="e1b3d3cb13e1d2bc" providerId="LiveId" clId="{79D3C6CF-1F2D-4A82-9375-EE9B5EE6AFDD}" dt="2021-07-14T19:41:17.311" v="1492"/>
          <ac:spMkLst>
            <pc:docMk/>
            <pc:sldMk cId="2443966699" sldId="318"/>
            <ac:spMk id="11" creationId="{F779BB66-5073-4C45-80A3-9DA7A2E78390}"/>
          </ac:spMkLst>
        </pc:spChg>
        <pc:spChg chg="add del">
          <ac:chgData name="Mirthe Hendriks" userId="e1b3d3cb13e1d2bc" providerId="LiveId" clId="{79D3C6CF-1F2D-4A82-9375-EE9B5EE6AFDD}" dt="2021-07-14T19:41:16.610" v="1491" actId="478"/>
          <ac:spMkLst>
            <pc:docMk/>
            <pc:sldMk cId="2443966699" sldId="318"/>
            <ac:spMk id="21" creationId="{E9E3C894-B197-44FB-90D9-BA3D74E2C73A}"/>
          </ac:spMkLst>
        </pc:spChg>
      </pc:sldChg>
      <pc:sldChg chg="addSp delSp modSp add mod ord">
        <pc:chgData name="Mirthe Hendriks" userId="e1b3d3cb13e1d2bc" providerId="LiveId" clId="{79D3C6CF-1F2D-4A82-9375-EE9B5EE6AFDD}" dt="2021-07-14T22:06:50.627" v="6296" actId="20577"/>
        <pc:sldMkLst>
          <pc:docMk/>
          <pc:sldMk cId="4195378836" sldId="319"/>
        </pc:sldMkLst>
        <pc:spChg chg="mod">
          <ac:chgData name="Mirthe Hendriks" userId="e1b3d3cb13e1d2bc" providerId="LiveId" clId="{79D3C6CF-1F2D-4A82-9375-EE9B5EE6AFDD}" dt="2021-07-14T19:42:18.290" v="1513" actId="1076"/>
          <ac:spMkLst>
            <pc:docMk/>
            <pc:sldMk cId="4195378836" sldId="319"/>
            <ac:spMk id="3" creationId="{4230F28B-191E-B946-A56B-290A571CA5DC}"/>
          </ac:spMkLst>
        </pc:spChg>
        <pc:spChg chg="add del mod">
          <ac:chgData name="Mirthe Hendriks" userId="e1b3d3cb13e1d2bc" providerId="LiveId" clId="{79D3C6CF-1F2D-4A82-9375-EE9B5EE6AFDD}" dt="2021-07-14T19:45:28.734" v="1661" actId="478"/>
          <ac:spMkLst>
            <pc:docMk/>
            <pc:sldMk cId="4195378836" sldId="319"/>
            <ac:spMk id="8" creationId="{E23515F3-CBAB-4A7C-9596-DFF85AFF433C}"/>
          </ac:spMkLst>
        </pc:spChg>
        <pc:spChg chg="add mod">
          <ac:chgData name="Mirthe Hendriks" userId="e1b3d3cb13e1d2bc" providerId="LiveId" clId="{79D3C6CF-1F2D-4A82-9375-EE9B5EE6AFDD}" dt="2021-07-14T22:06:50.627" v="6296" actId="20577"/>
          <ac:spMkLst>
            <pc:docMk/>
            <pc:sldMk cId="4195378836" sldId="319"/>
            <ac:spMk id="9" creationId="{6CAC1083-8675-4CBD-AA1E-983C4A35A4EC}"/>
          </ac:spMkLst>
        </pc:spChg>
      </pc:sldChg>
      <pc:sldChg chg="addSp delSp modSp add mod">
        <pc:chgData name="Mirthe Hendriks" userId="e1b3d3cb13e1d2bc" providerId="LiveId" clId="{79D3C6CF-1F2D-4A82-9375-EE9B5EE6AFDD}" dt="2021-07-14T22:09:59.374" v="6354" actId="20577"/>
        <pc:sldMkLst>
          <pc:docMk/>
          <pc:sldMk cId="3180379584" sldId="320"/>
        </pc:sldMkLst>
        <pc:spChg chg="mod">
          <ac:chgData name="Mirthe Hendriks" userId="e1b3d3cb13e1d2bc" providerId="LiveId" clId="{79D3C6CF-1F2D-4A82-9375-EE9B5EE6AFDD}" dt="2021-07-14T19:42:53.724" v="1518" actId="14100"/>
          <ac:spMkLst>
            <pc:docMk/>
            <pc:sldMk cId="3180379584" sldId="320"/>
            <ac:spMk id="3" creationId="{4230F28B-191E-B946-A56B-290A571CA5DC}"/>
          </ac:spMkLst>
        </pc:spChg>
        <pc:spChg chg="del mod">
          <ac:chgData name="Mirthe Hendriks" userId="e1b3d3cb13e1d2bc" providerId="LiveId" clId="{79D3C6CF-1F2D-4A82-9375-EE9B5EE6AFDD}" dt="2021-07-14T19:42:57.448" v="1520" actId="478"/>
          <ac:spMkLst>
            <pc:docMk/>
            <pc:sldMk cId="3180379584" sldId="320"/>
            <ac:spMk id="6" creationId="{25194628-EF0A-404F-A44B-ECBC375641E3}"/>
          </ac:spMkLst>
        </pc:spChg>
        <pc:spChg chg="mod">
          <ac:chgData name="Mirthe Hendriks" userId="e1b3d3cb13e1d2bc" providerId="LiveId" clId="{79D3C6CF-1F2D-4A82-9375-EE9B5EE6AFDD}" dt="2021-07-14T22:09:59.374" v="6354" actId="20577"/>
          <ac:spMkLst>
            <pc:docMk/>
            <pc:sldMk cId="3180379584" sldId="320"/>
            <ac:spMk id="8" creationId="{E23515F3-CBAB-4A7C-9596-DFF85AFF433C}"/>
          </ac:spMkLst>
        </pc:spChg>
        <pc:picChg chg="add mod">
          <ac:chgData name="Mirthe Hendriks" userId="e1b3d3cb13e1d2bc" providerId="LiveId" clId="{79D3C6CF-1F2D-4A82-9375-EE9B5EE6AFDD}" dt="2021-07-14T19:52:09.644" v="1834" actId="1076"/>
          <ac:picMkLst>
            <pc:docMk/>
            <pc:sldMk cId="3180379584" sldId="320"/>
            <ac:picMk id="4098" creationId="{B3EF6C9D-B602-4355-96DB-10B8D59BB75F}"/>
          </ac:picMkLst>
        </pc:picChg>
      </pc:sldChg>
      <pc:sldChg chg="addSp modSp add mod ord">
        <pc:chgData name="Mirthe Hendriks" userId="e1b3d3cb13e1d2bc" providerId="LiveId" clId="{79D3C6CF-1F2D-4A82-9375-EE9B5EE6AFDD}" dt="2021-07-15T11:23:22.892" v="6765" actId="20577"/>
        <pc:sldMkLst>
          <pc:docMk/>
          <pc:sldMk cId="1665648684" sldId="321"/>
        </pc:sldMkLst>
        <pc:spChg chg="mod">
          <ac:chgData name="Mirthe Hendriks" userId="e1b3d3cb13e1d2bc" providerId="LiveId" clId="{79D3C6CF-1F2D-4A82-9375-EE9B5EE6AFDD}" dt="2021-07-14T22:17:06.624" v="6512" actId="1076"/>
          <ac:spMkLst>
            <pc:docMk/>
            <pc:sldMk cId="1665648684" sldId="321"/>
            <ac:spMk id="3" creationId="{4230F28B-191E-B946-A56B-290A571CA5DC}"/>
          </ac:spMkLst>
        </pc:spChg>
        <pc:spChg chg="mod">
          <ac:chgData name="Mirthe Hendriks" userId="e1b3d3cb13e1d2bc" providerId="LiveId" clId="{79D3C6CF-1F2D-4A82-9375-EE9B5EE6AFDD}" dt="2021-07-15T11:23:22.892" v="6765" actId="20577"/>
          <ac:spMkLst>
            <pc:docMk/>
            <pc:sldMk cId="1665648684" sldId="321"/>
            <ac:spMk id="9" creationId="{6CAC1083-8675-4CBD-AA1E-983C4A35A4EC}"/>
          </ac:spMkLst>
        </pc:spChg>
        <pc:picChg chg="add mod">
          <ac:chgData name="Mirthe Hendriks" userId="e1b3d3cb13e1d2bc" providerId="LiveId" clId="{79D3C6CF-1F2D-4A82-9375-EE9B5EE6AFDD}" dt="2021-07-14T20:13:22.759" v="2322" actId="1076"/>
          <ac:picMkLst>
            <pc:docMk/>
            <pc:sldMk cId="1665648684" sldId="321"/>
            <ac:picMk id="10" creationId="{1CA40EBC-FADE-4257-949A-31FC1F655756}"/>
          </ac:picMkLst>
        </pc:picChg>
      </pc:sldChg>
      <pc:sldChg chg="addSp delSp modSp add mod">
        <pc:chgData name="Mirthe Hendriks" userId="e1b3d3cb13e1d2bc" providerId="LiveId" clId="{79D3C6CF-1F2D-4A82-9375-EE9B5EE6AFDD}" dt="2021-07-14T22:17:43.703" v="6523" actId="403"/>
        <pc:sldMkLst>
          <pc:docMk/>
          <pc:sldMk cId="856926809" sldId="322"/>
        </pc:sldMkLst>
        <pc:spChg chg="mod">
          <ac:chgData name="Mirthe Hendriks" userId="e1b3d3cb13e1d2bc" providerId="LiveId" clId="{79D3C6CF-1F2D-4A82-9375-EE9B5EE6AFDD}" dt="2021-07-14T22:17:43.703" v="6523" actId="403"/>
          <ac:spMkLst>
            <pc:docMk/>
            <pc:sldMk cId="856926809" sldId="322"/>
            <ac:spMk id="3" creationId="{4230F28B-191E-B946-A56B-290A571CA5DC}"/>
          </ac:spMkLst>
        </pc:spChg>
        <pc:spChg chg="mod">
          <ac:chgData name="Mirthe Hendriks" userId="e1b3d3cb13e1d2bc" providerId="LiveId" clId="{79D3C6CF-1F2D-4A82-9375-EE9B5EE6AFDD}" dt="2021-07-14T22:17:29.281" v="6518" actId="1076"/>
          <ac:spMkLst>
            <pc:docMk/>
            <pc:sldMk cId="856926809" sldId="322"/>
            <ac:spMk id="9" creationId="{6CAC1083-8675-4CBD-AA1E-983C4A35A4EC}"/>
          </ac:spMkLst>
        </pc:spChg>
        <pc:picChg chg="del">
          <ac:chgData name="Mirthe Hendriks" userId="e1b3d3cb13e1d2bc" providerId="LiveId" clId="{79D3C6CF-1F2D-4A82-9375-EE9B5EE6AFDD}" dt="2021-07-14T20:18:19.739" v="2419" actId="478"/>
          <ac:picMkLst>
            <pc:docMk/>
            <pc:sldMk cId="856926809" sldId="322"/>
            <ac:picMk id="10" creationId="{1CA40EBC-FADE-4257-949A-31FC1F655756}"/>
          </ac:picMkLst>
        </pc:picChg>
        <pc:picChg chg="add del mod">
          <ac:chgData name="Mirthe Hendriks" userId="e1b3d3cb13e1d2bc" providerId="LiveId" clId="{79D3C6CF-1F2D-4A82-9375-EE9B5EE6AFDD}" dt="2021-07-14T20:31:15.723" v="2646" actId="478"/>
          <ac:picMkLst>
            <pc:docMk/>
            <pc:sldMk cId="856926809" sldId="322"/>
            <ac:picMk id="11" creationId="{7EE98A33-3DE8-4617-A759-3E5FBEA31115}"/>
          </ac:picMkLst>
        </pc:picChg>
        <pc:picChg chg="add del mod">
          <ac:chgData name="Mirthe Hendriks" userId="e1b3d3cb13e1d2bc" providerId="LiveId" clId="{79D3C6CF-1F2D-4A82-9375-EE9B5EE6AFDD}" dt="2021-07-14T20:30:30.171" v="2627" actId="478"/>
          <ac:picMkLst>
            <pc:docMk/>
            <pc:sldMk cId="856926809" sldId="322"/>
            <ac:picMk id="13" creationId="{F47B4E5C-926F-4112-8DB5-CDFB85627CC6}"/>
          </ac:picMkLst>
        </pc:picChg>
        <pc:picChg chg="add mod">
          <ac:chgData name="Mirthe Hendriks" userId="e1b3d3cb13e1d2bc" providerId="LiveId" clId="{79D3C6CF-1F2D-4A82-9375-EE9B5EE6AFDD}" dt="2021-07-14T20:30:42.217" v="2645" actId="1035"/>
          <ac:picMkLst>
            <pc:docMk/>
            <pc:sldMk cId="856926809" sldId="322"/>
            <ac:picMk id="15" creationId="{24E0D92A-82E1-411E-9C69-6FC369A6AD63}"/>
          </ac:picMkLst>
        </pc:picChg>
        <pc:picChg chg="add del mod">
          <ac:chgData name="Mirthe Hendriks" userId="e1b3d3cb13e1d2bc" providerId="LiveId" clId="{79D3C6CF-1F2D-4A82-9375-EE9B5EE6AFDD}" dt="2021-07-14T20:31:55.213" v="2711" actId="478"/>
          <ac:picMkLst>
            <pc:docMk/>
            <pc:sldMk cId="856926809" sldId="322"/>
            <ac:picMk id="17" creationId="{C94347B1-1608-46A4-874E-0CB831885FB6}"/>
          </ac:picMkLst>
        </pc:picChg>
        <pc:picChg chg="add mod">
          <ac:chgData name="Mirthe Hendriks" userId="e1b3d3cb13e1d2bc" providerId="LiveId" clId="{79D3C6CF-1F2D-4A82-9375-EE9B5EE6AFDD}" dt="2021-07-14T20:32:03.084" v="2773" actId="1037"/>
          <ac:picMkLst>
            <pc:docMk/>
            <pc:sldMk cId="856926809" sldId="322"/>
            <ac:picMk id="19" creationId="{3AA8B1BC-4BE2-4679-9102-E41972B9A8C1}"/>
          </ac:picMkLst>
        </pc:picChg>
      </pc:sldChg>
      <pc:sldChg chg="addSp delSp modSp add mod">
        <pc:chgData name="Mirthe Hendriks" userId="e1b3d3cb13e1d2bc" providerId="LiveId" clId="{79D3C6CF-1F2D-4A82-9375-EE9B5EE6AFDD}" dt="2021-07-14T22:35:31.044" v="6657" actId="20577"/>
        <pc:sldMkLst>
          <pc:docMk/>
          <pc:sldMk cId="1147493881" sldId="323"/>
        </pc:sldMkLst>
        <pc:spChg chg="mod">
          <ac:chgData name="Mirthe Hendriks" userId="e1b3d3cb13e1d2bc" providerId="LiveId" clId="{79D3C6CF-1F2D-4A82-9375-EE9B5EE6AFDD}" dt="2021-07-14T22:17:36.383" v="6522" actId="403"/>
          <ac:spMkLst>
            <pc:docMk/>
            <pc:sldMk cId="1147493881" sldId="323"/>
            <ac:spMk id="3" creationId="{4230F28B-191E-B946-A56B-290A571CA5DC}"/>
          </ac:spMkLst>
        </pc:spChg>
        <pc:spChg chg="del">
          <ac:chgData name="Mirthe Hendriks" userId="e1b3d3cb13e1d2bc" providerId="LiveId" clId="{79D3C6CF-1F2D-4A82-9375-EE9B5EE6AFDD}" dt="2021-07-14T20:37:23.704" v="2923" actId="478"/>
          <ac:spMkLst>
            <pc:docMk/>
            <pc:sldMk cId="1147493881" sldId="323"/>
            <ac:spMk id="4" creationId="{5656E8F6-70F4-0343-829F-128C5CF8DF28}"/>
          </ac:spMkLst>
        </pc:spChg>
        <pc:spChg chg="del">
          <ac:chgData name="Mirthe Hendriks" userId="e1b3d3cb13e1d2bc" providerId="LiveId" clId="{79D3C6CF-1F2D-4A82-9375-EE9B5EE6AFDD}" dt="2021-07-14T20:37:21.815" v="2922" actId="478"/>
          <ac:spMkLst>
            <pc:docMk/>
            <pc:sldMk cId="1147493881" sldId="323"/>
            <ac:spMk id="5" creationId="{372213A7-62AE-404E-9129-1A198EA1EF77}"/>
          </ac:spMkLst>
        </pc:spChg>
        <pc:spChg chg="del">
          <ac:chgData name="Mirthe Hendriks" userId="e1b3d3cb13e1d2bc" providerId="LiveId" clId="{79D3C6CF-1F2D-4A82-9375-EE9B5EE6AFDD}" dt="2021-07-14T20:33:08.610" v="2775" actId="478"/>
          <ac:spMkLst>
            <pc:docMk/>
            <pc:sldMk cId="1147493881" sldId="323"/>
            <ac:spMk id="6" creationId="{25194628-EF0A-404F-A44B-ECBC375641E3}"/>
          </ac:spMkLst>
        </pc:spChg>
        <pc:spChg chg="mod">
          <ac:chgData name="Mirthe Hendriks" userId="e1b3d3cb13e1d2bc" providerId="LiveId" clId="{79D3C6CF-1F2D-4A82-9375-EE9B5EE6AFDD}" dt="2021-07-14T22:35:31.044" v="6657" actId="20577"/>
          <ac:spMkLst>
            <pc:docMk/>
            <pc:sldMk cId="1147493881" sldId="323"/>
            <ac:spMk id="9" creationId="{6CAC1083-8675-4CBD-AA1E-983C4A35A4EC}"/>
          </ac:spMkLst>
        </pc:spChg>
        <pc:spChg chg="add mod">
          <ac:chgData name="Mirthe Hendriks" userId="e1b3d3cb13e1d2bc" providerId="LiveId" clId="{79D3C6CF-1F2D-4A82-9375-EE9B5EE6AFDD}" dt="2021-07-14T20:49:15.117" v="3513" actId="1076"/>
          <ac:spMkLst>
            <pc:docMk/>
            <pc:sldMk cId="1147493881" sldId="323"/>
            <ac:spMk id="12" creationId="{E23CECCA-56B4-4F15-AEBC-D9F7560646AA}"/>
          </ac:spMkLst>
        </pc:spChg>
        <pc:spChg chg="add del mod">
          <ac:chgData name="Mirthe Hendriks" userId="e1b3d3cb13e1d2bc" providerId="LiveId" clId="{79D3C6CF-1F2D-4A82-9375-EE9B5EE6AFDD}" dt="2021-07-14T20:48:39.179" v="3504" actId="478"/>
          <ac:spMkLst>
            <pc:docMk/>
            <pc:sldMk cId="1147493881" sldId="323"/>
            <ac:spMk id="14" creationId="{3F85E966-D435-4F62-8F5A-600F607C653B}"/>
          </ac:spMkLst>
        </pc:spChg>
        <pc:picChg chg="del">
          <ac:chgData name="Mirthe Hendriks" userId="e1b3d3cb13e1d2bc" providerId="LiveId" clId="{79D3C6CF-1F2D-4A82-9375-EE9B5EE6AFDD}" dt="2021-07-14T20:18:11.066" v="2418" actId="478"/>
          <ac:picMkLst>
            <pc:docMk/>
            <pc:sldMk cId="1147493881" sldId="323"/>
            <ac:picMk id="10" creationId="{1CA40EBC-FADE-4257-949A-31FC1F655756}"/>
          </ac:picMkLst>
        </pc:picChg>
        <pc:picChg chg="add mod">
          <ac:chgData name="Mirthe Hendriks" userId="e1b3d3cb13e1d2bc" providerId="LiveId" clId="{79D3C6CF-1F2D-4A82-9375-EE9B5EE6AFDD}" dt="2021-07-14T20:48:51.982" v="3507" actId="1076"/>
          <ac:picMkLst>
            <pc:docMk/>
            <pc:sldMk cId="1147493881" sldId="323"/>
            <ac:picMk id="11" creationId="{266C1226-E84B-4B0B-9243-476FBD25682D}"/>
          </ac:picMkLst>
        </pc:picChg>
        <pc:picChg chg="add mod modCrop">
          <ac:chgData name="Mirthe Hendriks" userId="e1b3d3cb13e1d2bc" providerId="LiveId" clId="{79D3C6CF-1F2D-4A82-9375-EE9B5EE6AFDD}" dt="2021-07-14T20:49:57.653" v="3518" actId="1076"/>
          <ac:picMkLst>
            <pc:docMk/>
            <pc:sldMk cId="1147493881" sldId="323"/>
            <ac:picMk id="15" creationId="{EB5BCB91-71D6-485F-BC57-B166ECDF24AD}"/>
          </ac:picMkLst>
        </pc:picChg>
        <pc:picChg chg="add mod modCrop">
          <ac:chgData name="Mirthe Hendriks" userId="e1b3d3cb13e1d2bc" providerId="LiveId" clId="{79D3C6CF-1F2D-4A82-9375-EE9B5EE6AFDD}" dt="2021-07-14T20:50:55.751" v="3547" actId="1038"/>
          <ac:picMkLst>
            <pc:docMk/>
            <pc:sldMk cId="1147493881" sldId="323"/>
            <ac:picMk id="17" creationId="{D7A2FF14-31A5-4464-A220-C492CB68F3A9}"/>
          </ac:picMkLst>
        </pc:picChg>
        <pc:cxnChg chg="add mod">
          <ac:chgData name="Mirthe Hendriks" userId="e1b3d3cb13e1d2bc" providerId="LiveId" clId="{79D3C6CF-1F2D-4A82-9375-EE9B5EE6AFDD}" dt="2021-07-14T20:49:00.569" v="3509" actId="14100"/>
          <ac:cxnSpMkLst>
            <pc:docMk/>
            <pc:sldMk cId="1147493881" sldId="323"/>
            <ac:cxnSpMk id="13" creationId="{13CE22A5-E86D-40A5-A37B-9B6BA5B020D8}"/>
          </ac:cxnSpMkLst>
        </pc:cxnChg>
      </pc:sldChg>
      <pc:sldChg chg="delSp modSp add mod ord">
        <pc:chgData name="Mirthe Hendriks" userId="e1b3d3cb13e1d2bc" providerId="LiveId" clId="{79D3C6CF-1F2D-4A82-9375-EE9B5EE6AFDD}" dt="2021-07-14T22:17:56.247" v="6543" actId="404"/>
        <pc:sldMkLst>
          <pc:docMk/>
          <pc:sldMk cId="2625394651" sldId="324"/>
        </pc:sldMkLst>
        <pc:spChg chg="mod">
          <ac:chgData name="Mirthe Hendriks" userId="e1b3d3cb13e1d2bc" providerId="LiveId" clId="{79D3C6CF-1F2D-4A82-9375-EE9B5EE6AFDD}" dt="2021-07-14T22:17:56.247" v="6543" actId="404"/>
          <ac:spMkLst>
            <pc:docMk/>
            <pc:sldMk cId="2625394651" sldId="324"/>
            <ac:spMk id="3" creationId="{4230F28B-191E-B946-A56B-290A571CA5DC}"/>
          </ac:spMkLst>
        </pc:spChg>
        <pc:spChg chg="del">
          <ac:chgData name="Mirthe Hendriks" userId="e1b3d3cb13e1d2bc" providerId="LiveId" clId="{79D3C6CF-1F2D-4A82-9375-EE9B5EE6AFDD}" dt="2021-07-14T20:52:10.456" v="3576" actId="478"/>
          <ac:spMkLst>
            <pc:docMk/>
            <pc:sldMk cId="2625394651" sldId="324"/>
            <ac:spMk id="6" creationId="{25194628-EF0A-404F-A44B-ECBC375641E3}"/>
          </ac:spMkLst>
        </pc:spChg>
        <pc:spChg chg="mod">
          <ac:chgData name="Mirthe Hendriks" userId="e1b3d3cb13e1d2bc" providerId="LiveId" clId="{79D3C6CF-1F2D-4A82-9375-EE9B5EE6AFDD}" dt="2021-07-14T21:01:14.779" v="3945" actId="20577"/>
          <ac:spMkLst>
            <pc:docMk/>
            <pc:sldMk cId="2625394651" sldId="324"/>
            <ac:spMk id="9" creationId="{6CAC1083-8675-4CBD-AA1E-983C4A35A4EC}"/>
          </ac:spMkLst>
        </pc:spChg>
        <pc:picChg chg="del">
          <ac:chgData name="Mirthe Hendriks" userId="e1b3d3cb13e1d2bc" providerId="LiveId" clId="{79D3C6CF-1F2D-4A82-9375-EE9B5EE6AFDD}" dt="2021-07-14T20:54:05.158" v="3654" actId="478"/>
          <ac:picMkLst>
            <pc:docMk/>
            <pc:sldMk cId="2625394651" sldId="324"/>
            <ac:picMk id="10" creationId="{1CA40EBC-FADE-4257-949A-31FC1F655756}"/>
          </ac:picMkLst>
        </pc:picChg>
      </pc:sldChg>
      <pc:sldChg chg="addSp delSp modSp add mod ord">
        <pc:chgData name="Mirthe Hendriks" userId="e1b3d3cb13e1d2bc" providerId="LiveId" clId="{79D3C6CF-1F2D-4A82-9375-EE9B5EE6AFDD}" dt="2021-07-14T21:43:00.644" v="5398" actId="478"/>
        <pc:sldMkLst>
          <pc:docMk/>
          <pc:sldMk cId="1902051809" sldId="325"/>
        </pc:sldMkLst>
        <pc:spChg chg="mod">
          <ac:chgData name="Mirthe Hendriks" userId="e1b3d3cb13e1d2bc" providerId="LiveId" clId="{79D3C6CF-1F2D-4A82-9375-EE9B5EE6AFDD}" dt="2021-07-14T21:38:26.446" v="5284" actId="1076"/>
          <ac:spMkLst>
            <pc:docMk/>
            <pc:sldMk cId="1902051809" sldId="325"/>
            <ac:spMk id="3" creationId="{4230F28B-191E-B946-A56B-290A571CA5DC}"/>
          </ac:spMkLst>
        </pc:spChg>
        <pc:spChg chg="add del mod">
          <ac:chgData name="Mirthe Hendriks" userId="e1b3d3cb13e1d2bc" providerId="LiveId" clId="{79D3C6CF-1F2D-4A82-9375-EE9B5EE6AFDD}" dt="2021-07-14T21:38:21.769" v="5283" actId="478"/>
          <ac:spMkLst>
            <pc:docMk/>
            <pc:sldMk cId="1902051809" sldId="325"/>
            <ac:spMk id="19" creationId="{E84F035D-84DE-45F6-9C1B-41D490E12FBE}"/>
          </ac:spMkLst>
        </pc:spChg>
        <pc:spChg chg="mod">
          <ac:chgData name="Mirthe Hendriks" userId="e1b3d3cb13e1d2bc" providerId="LiveId" clId="{79D3C6CF-1F2D-4A82-9375-EE9B5EE6AFDD}" dt="2021-07-14T21:36:25.570" v="5256" actId="20577"/>
          <ac:spMkLst>
            <pc:docMk/>
            <pc:sldMk cId="1902051809" sldId="325"/>
            <ac:spMk id="20" creationId="{31A1C61B-BE89-4D2D-8F6E-3D1B8BB38F37}"/>
          </ac:spMkLst>
        </pc:spChg>
        <pc:picChg chg="add mod">
          <ac:chgData name="Mirthe Hendriks" userId="e1b3d3cb13e1d2bc" providerId="LiveId" clId="{79D3C6CF-1F2D-4A82-9375-EE9B5EE6AFDD}" dt="2021-07-14T21:37:21.710" v="5263" actId="1076"/>
          <ac:picMkLst>
            <pc:docMk/>
            <pc:sldMk cId="1902051809" sldId="325"/>
            <ac:picMk id="7" creationId="{010E0BEE-A6A1-48B4-9136-43D908575AA0}"/>
          </ac:picMkLst>
        </pc:picChg>
        <pc:picChg chg="add del">
          <ac:chgData name="Mirthe Hendriks" userId="e1b3d3cb13e1d2bc" providerId="LiveId" clId="{79D3C6CF-1F2D-4A82-9375-EE9B5EE6AFDD}" dt="2021-07-14T21:43:00.644" v="5398" actId="478"/>
          <ac:picMkLst>
            <pc:docMk/>
            <pc:sldMk cId="1902051809" sldId="325"/>
            <ac:picMk id="11" creationId="{0608B7CA-22AF-46E3-A8C9-9F1000E378C9}"/>
          </ac:picMkLst>
        </pc:picChg>
        <pc:picChg chg="del">
          <ac:chgData name="Mirthe Hendriks" userId="e1b3d3cb13e1d2bc" providerId="LiveId" clId="{79D3C6CF-1F2D-4A82-9375-EE9B5EE6AFDD}" dt="2021-07-14T21:37:00.263" v="5258" actId="478"/>
          <ac:picMkLst>
            <pc:docMk/>
            <pc:sldMk cId="1902051809" sldId="325"/>
            <ac:picMk id="17" creationId="{DD54CD1F-F3E3-4C88-89E9-A741896043AA}"/>
          </ac:picMkLst>
        </pc:picChg>
      </pc:sldChg>
      <pc:sldChg chg="addSp delSp modSp add mod">
        <pc:chgData name="Mirthe Hendriks" userId="e1b3d3cb13e1d2bc" providerId="LiveId" clId="{79D3C6CF-1F2D-4A82-9375-EE9B5EE6AFDD}" dt="2021-07-14T21:46:38.806" v="5506" actId="1076"/>
        <pc:sldMkLst>
          <pc:docMk/>
          <pc:sldMk cId="1102729748" sldId="326"/>
        </pc:sldMkLst>
        <pc:spChg chg="add del mod">
          <ac:chgData name="Mirthe Hendriks" userId="e1b3d3cb13e1d2bc" providerId="LiveId" clId="{79D3C6CF-1F2D-4A82-9375-EE9B5EE6AFDD}" dt="2021-07-14T21:46:38.806" v="5506" actId="1076"/>
          <ac:spMkLst>
            <pc:docMk/>
            <pc:sldMk cId="1102729748" sldId="326"/>
            <ac:spMk id="3" creationId="{4230F28B-191E-B946-A56B-290A571CA5DC}"/>
          </ac:spMkLst>
        </pc:spChg>
        <pc:spChg chg="add del mod">
          <ac:chgData name="Mirthe Hendriks" userId="e1b3d3cb13e1d2bc" providerId="LiveId" clId="{79D3C6CF-1F2D-4A82-9375-EE9B5EE6AFDD}" dt="2021-07-14T21:45:42.723" v="5479" actId="478"/>
          <ac:spMkLst>
            <pc:docMk/>
            <pc:sldMk cId="1102729748" sldId="326"/>
            <ac:spMk id="8" creationId="{F628F920-95BE-4BF1-9445-2F6A6A7399CE}"/>
          </ac:spMkLst>
        </pc:spChg>
        <pc:spChg chg="mod">
          <ac:chgData name="Mirthe Hendriks" userId="e1b3d3cb13e1d2bc" providerId="LiveId" clId="{79D3C6CF-1F2D-4A82-9375-EE9B5EE6AFDD}" dt="2021-07-14T21:45:54.936" v="5483" actId="1076"/>
          <ac:spMkLst>
            <pc:docMk/>
            <pc:sldMk cId="1102729748" sldId="326"/>
            <ac:spMk id="20" creationId="{31A1C61B-BE89-4D2D-8F6E-3D1B8BB38F37}"/>
          </ac:spMkLst>
        </pc:spChg>
        <pc:picChg chg="del">
          <ac:chgData name="Mirthe Hendriks" userId="e1b3d3cb13e1d2bc" providerId="LiveId" clId="{79D3C6CF-1F2D-4A82-9375-EE9B5EE6AFDD}" dt="2021-07-14T21:44:05.482" v="5459" actId="478"/>
          <ac:picMkLst>
            <pc:docMk/>
            <pc:sldMk cId="1102729748" sldId="326"/>
            <ac:picMk id="7" creationId="{010E0BEE-A6A1-48B4-9136-43D908575AA0}"/>
          </ac:picMkLst>
        </pc:picChg>
        <pc:picChg chg="add del mod">
          <ac:chgData name="Mirthe Hendriks" userId="e1b3d3cb13e1d2bc" providerId="LiveId" clId="{79D3C6CF-1F2D-4A82-9375-EE9B5EE6AFDD}" dt="2021-07-14T21:45:42.520" v="5478" actId="22"/>
          <ac:picMkLst>
            <pc:docMk/>
            <pc:sldMk cId="1102729748" sldId="326"/>
            <ac:picMk id="10" creationId="{FF096A49-131A-45BE-826A-6D3AC9557179}"/>
          </ac:picMkLst>
        </pc:picChg>
        <pc:picChg chg="del">
          <ac:chgData name="Mirthe Hendriks" userId="e1b3d3cb13e1d2bc" providerId="LiveId" clId="{79D3C6CF-1F2D-4A82-9375-EE9B5EE6AFDD}" dt="2021-07-14T21:43:45.828" v="5400" actId="478"/>
          <ac:picMkLst>
            <pc:docMk/>
            <pc:sldMk cId="1102729748" sldId="326"/>
            <ac:picMk id="11" creationId="{0608B7CA-22AF-46E3-A8C9-9F1000E378C9}"/>
          </ac:picMkLst>
        </pc:picChg>
        <pc:picChg chg="add mod">
          <ac:chgData name="Mirthe Hendriks" userId="e1b3d3cb13e1d2bc" providerId="LiveId" clId="{79D3C6CF-1F2D-4A82-9375-EE9B5EE6AFDD}" dt="2021-07-14T21:46:17.731" v="5505" actId="1076"/>
          <ac:picMkLst>
            <pc:docMk/>
            <pc:sldMk cId="1102729748" sldId="326"/>
            <ac:picMk id="13" creationId="{2E1E3BC9-C483-42BC-A579-6AB17C88D503}"/>
          </ac:picMkLst>
        </pc:picChg>
      </pc:sldChg>
      <pc:sldChg chg="addSp delSp modSp add mod ord">
        <pc:chgData name="Mirthe Hendriks" userId="e1b3d3cb13e1d2bc" providerId="LiveId" clId="{79D3C6CF-1F2D-4A82-9375-EE9B5EE6AFDD}" dt="2021-07-15T11:10:55.931" v="6668" actId="20577"/>
        <pc:sldMkLst>
          <pc:docMk/>
          <pc:sldMk cId="4228363571" sldId="327"/>
        </pc:sldMkLst>
        <pc:spChg chg="del mod">
          <ac:chgData name="Mirthe Hendriks" userId="e1b3d3cb13e1d2bc" providerId="LiveId" clId="{79D3C6CF-1F2D-4A82-9375-EE9B5EE6AFDD}" dt="2021-07-14T21:55:17.118" v="5911" actId="478"/>
          <ac:spMkLst>
            <pc:docMk/>
            <pc:sldMk cId="4228363571" sldId="327"/>
            <ac:spMk id="3" creationId="{4230F28B-191E-B946-A56B-290A571CA5DC}"/>
          </ac:spMkLst>
        </pc:spChg>
        <pc:spChg chg="del">
          <ac:chgData name="Mirthe Hendriks" userId="e1b3d3cb13e1d2bc" providerId="LiveId" clId="{79D3C6CF-1F2D-4A82-9375-EE9B5EE6AFDD}" dt="2021-07-14T22:00:25.636" v="6289" actId="478"/>
          <ac:spMkLst>
            <pc:docMk/>
            <pc:sldMk cId="4228363571" sldId="327"/>
            <ac:spMk id="4" creationId="{5656E8F6-70F4-0343-829F-128C5CF8DF28}"/>
          </ac:spMkLst>
        </pc:spChg>
        <pc:spChg chg="del mod">
          <ac:chgData name="Mirthe Hendriks" userId="e1b3d3cb13e1d2bc" providerId="LiveId" clId="{79D3C6CF-1F2D-4A82-9375-EE9B5EE6AFDD}" dt="2021-07-14T22:00:24.001" v="6288" actId="478"/>
          <ac:spMkLst>
            <pc:docMk/>
            <pc:sldMk cId="4228363571" sldId="327"/>
            <ac:spMk id="5" creationId="{372213A7-62AE-404E-9129-1A198EA1EF77}"/>
          </ac:spMkLst>
        </pc:spChg>
        <pc:spChg chg="add del mod">
          <ac:chgData name="Mirthe Hendriks" userId="e1b3d3cb13e1d2bc" providerId="LiveId" clId="{79D3C6CF-1F2D-4A82-9375-EE9B5EE6AFDD}" dt="2021-07-14T21:55:21.448" v="5912" actId="478"/>
          <ac:spMkLst>
            <pc:docMk/>
            <pc:sldMk cId="4228363571" sldId="327"/>
            <ac:spMk id="7" creationId="{F1097742-7EF3-43CB-9CDB-E3E34E24FA6B}"/>
          </ac:spMkLst>
        </pc:spChg>
        <pc:spChg chg="add mod">
          <ac:chgData name="Mirthe Hendriks" userId="e1b3d3cb13e1d2bc" providerId="LiveId" clId="{79D3C6CF-1F2D-4A82-9375-EE9B5EE6AFDD}" dt="2021-07-15T11:10:55.931" v="6668" actId="20577"/>
          <ac:spMkLst>
            <pc:docMk/>
            <pc:sldMk cId="4228363571" sldId="327"/>
            <ac:spMk id="8" creationId="{7FF1211C-707C-4A7F-A765-81CCD9ED5777}"/>
          </ac:spMkLst>
        </pc:spChg>
        <pc:spChg chg="add mod">
          <ac:chgData name="Mirthe Hendriks" userId="e1b3d3cb13e1d2bc" providerId="LiveId" clId="{79D3C6CF-1F2D-4A82-9375-EE9B5EE6AFDD}" dt="2021-07-14T22:00:15.460" v="6286" actId="1076"/>
          <ac:spMkLst>
            <pc:docMk/>
            <pc:sldMk cId="4228363571" sldId="327"/>
            <ac:spMk id="11" creationId="{D1335717-B814-46B3-8FFD-7FC8B7EB8D60}"/>
          </ac:spMkLst>
        </pc:spChg>
        <pc:spChg chg="mod">
          <ac:chgData name="Mirthe Hendriks" userId="e1b3d3cb13e1d2bc" providerId="LiveId" clId="{79D3C6CF-1F2D-4A82-9375-EE9B5EE6AFDD}" dt="2021-07-14T21:49:06.816" v="5571" actId="20577"/>
          <ac:spMkLst>
            <pc:docMk/>
            <pc:sldMk cId="4228363571" sldId="327"/>
            <ac:spMk id="20" creationId="{31A1C61B-BE89-4D2D-8F6E-3D1B8BB38F37}"/>
          </ac:spMkLst>
        </pc:spChg>
        <pc:picChg chg="del">
          <ac:chgData name="Mirthe Hendriks" userId="e1b3d3cb13e1d2bc" providerId="LiveId" clId="{79D3C6CF-1F2D-4A82-9375-EE9B5EE6AFDD}" dt="2021-07-14T21:48:54.997" v="5527" actId="478"/>
          <ac:picMkLst>
            <pc:docMk/>
            <pc:sldMk cId="4228363571" sldId="327"/>
            <ac:picMk id="13" creationId="{2E1E3BC9-C483-42BC-A579-6AB17C88D503}"/>
          </ac:picMkLst>
        </pc:picChg>
      </pc:sldChg>
      <pc:sldMasterChg chg="delSldLayout">
        <pc:chgData name="Mirthe Hendriks" userId="e1b3d3cb13e1d2bc" providerId="LiveId" clId="{79D3C6CF-1F2D-4A82-9375-EE9B5EE6AFDD}" dt="2021-07-14T22:00:51.042" v="6290" actId="2696"/>
        <pc:sldMasterMkLst>
          <pc:docMk/>
          <pc:sldMasterMk cId="3944597152" sldId="2147483690"/>
        </pc:sldMasterMkLst>
        <pc:sldLayoutChg chg="del">
          <pc:chgData name="Mirthe Hendriks" userId="e1b3d3cb13e1d2bc" providerId="LiveId" clId="{79D3C6CF-1F2D-4A82-9375-EE9B5EE6AFDD}" dt="2021-07-14T21:53:00.107" v="5619" actId="47"/>
          <pc:sldLayoutMkLst>
            <pc:docMk/>
            <pc:sldMasterMk cId="3944597152" sldId="2147483690"/>
            <pc:sldLayoutMk cId="3140365893" sldId="2147483717"/>
          </pc:sldLayoutMkLst>
        </pc:sldLayoutChg>
        <pc:sldLayoutChg chg="del">
          <pc:chgData name="Mirthe Hendriks" userId="e1b3d3cb13e1d2bc" providerId="LiveId" clId="{79D3C6CF-1F2D-4A82-9375-EE9B5EE6AFDD}" dt="2021-07-14T22:00:51.042" v="6290" actId="2696"/>
          <pc:sldLayoutMkLst>
            <pc:docMk/>
            <pc:sldMasterMk cId="3944597152" sldId="2147483690"/>
            <pc:sldLayoutMk cId="818941470" sldId="214748371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14/07/2021</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14/07/2021</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14-7-2021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14-7-2021</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14-7-2021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14-7-2021</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MJHendriks/Synthetic_ADS/tree/main/SimulationStudy_MHendrik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0FE16A-3EC4-1A49-BFF7-C234B97B9A07}"/>
              </a:ext>
            </a:extLst>
          </p:cNvPr>
          <p:cNvSpPr>
            <a:spLocks noGrp="1"/>
          </p:cNvSpPr>
          <p:nvPr>
            <p:ph type="dt" sz="half" idx="10"/>
          </p:nvPr>
        </p:nvSpPr>
        <p:spPr/>
        <p:txBody>
          <a:bodyPr/>
          <a:lstStyle/>
          <a:p>
            <a:fld id="{331BEBD0-F76D-5747-A0AD-B9B876916FA5}" type="datetime1">
              <a:rPr lang="nl-NL" smtClean="0"/>
              <a:t>14-7-2021</a:t>
            </a:fld>
            <a:endParaRPr lang="en-GB" dirty="0"/>
          </a:p>
        </p:txBody>
      </p:sp>
      <p:sp>
        <p:nvSpPr>
          <p:cNvPr id="4" name="Tijdelijke aanduiding voor tekst 3">
            <a:extLst>
              <a:ext uri="{FF2B5EF4-FFF2-40B4-BE49-F238E27FC236}">
                <a16:creationId xmlns:a16="http://schemas.microsoft.com/office/drawing/2014/main" id="{94DB64B3-E50D-4E48-8A2B-AEF05305381F}"/>
              </a:ext>
            </a:extLst>
          </p:cNvPr>
          <p:cNvSpPr>
            <a:spLocks noGrp="1"/>
          </p:cNvSpPr>
          <p:nvPr>
            <p:ph type="body" sz="quarter" idx="15"/>
          </p:nvPr>
        </p:nvSpPr>
        <p:spPr/>
        <p:txBody>
          <a:bodyPr/>
          <a:lstStyle/>
          <a:p>
            <a:r>
              <a:rPr lang="nl-NL" sz="1400" dirty="0"/>
              <a:t>Mirthe Hendriks</a:t>
            </a:r>
          </a:p>
        </p:txBody>
      </p:sp>
      <p:sp>
        <p:nvSpPr>
          <p:cNvPr id="5" name="Tijdelijke aanduiding voor tekst 4">
            <a:extLst>
              <a:ext uri="{FF2B5EF4-FFF2-40B4-BE49-F238E27FC236}">
                <a16:creationId xmlns:a16="http://schemas.microsoft.com/office/drawing/2014/main" id="{43EFAD46-0C01-8744-B2A5-529A1B461ECD}"/>
              </a:ext>
            </a:extLst>
          </p:cNvPr>
          <p:cNvSpPr>
            <a:spLocks noGrp="1"/>
          </p:cNvSpPr>
          <p:nvPr>
            <p:ph type="body" sz="quarter" idx="16"/>
          </p:nvPr>
        </p:nvSpPr>
        <p:spPr>
          <a:xfrm>
            <a:off x="3575177" y="6195051"/>
            <a:ext cx="5044821" cy="270592"/>
          </a:xfrm>
        </p:spPr>
        <p:txBody>
          <a:bodyPr/>
          <a:lstStyle/>
          <a:p>
            <a:r>
              <a:rPr lang="en-US" dirty="0"/>
              <a:t>Master’s Thesis Applied Data Science</a:t>
            </a:r>
          </a:p>
        </p:txBody>
      </p:sp>
      <p:sp>
        <p:nvSpPr>
          <p:cNvPr id="6" name="Titel 5">
            <a:extLst>
              <a:ext uri="{FF2B5EF4-FFF2-40B4-BE49-F238E27FC236}">
                <a16:creationId xmlns:a16="http://schemas.microsoft.com/office/drawing/2014/main" id="{3DC10616-FA6C-AB4C-8F84-7696C7142C5C}"/>
              </a:ext>
            </a:extLst>
          </p:cNvPr>
          <p:cNvSpPr>
            <a:spLocks noGrp="1"/>
          </p:cNvSpPr>
          <p:nvPr>
            <p:ph type="ctrTitle"/>
          </p:nvPr>
        </p:nvSpPr>
        <p:spPr/>
        <p:txBody>
          <a:bodyPr/>
          <a:lstStyle/>
          <a:p>
            <a:r>
              <a:rPr lang="en-US" sz="4400" dirty="0"/>
              <a:t>MICE to Synthesize </a:t>
            </a:r>
            <a:br>
              <a:rPr lang="en-US" dirty="0"/>
            </a:br>
            <a:r>
              <a:rPr lang="en-US" sz="3600" dirty="0"/>
              <a:t>Generating Synthetic Data Sets with MICE for the Analysis of Private Data</a:t>
            </a:r>
            <a:endParaRPr lang="nl-NL" dirty="0"/>
          </a:p>
        </p:txBody>
      </p:sp>
    </p:spTree>
    <p:extLst>
      <p:ext uri="{BB962C8B-B14F-4D97-AF65-F5344CB8AC3E}">
        <p14:creationId xmlns:p14="http://schemas.microsoft.com/office/powerpoint/2010/main" val="336834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676757" y="1300998"/>
            <a:ext cx="5241443" cy="1120322"/>
          </a:xfrm>
        </p:spPr>
        <p:txBody>
          <a:bodyPr/>
          <a:lstStyle/>
          <a:p>
            <a:pPr algn="l"/>
            <a:r>
              <a:rPr lang="en-US" sz="3600" dirty="0"/>
              <a:t>Method</a:t>
            </a:r>
            <a:br>
              <a:rPr lang="en-US" dirty="0"/>
            </a:br>
            <a:r>
              <a:rPr lang="en-US" sz="2800" dirty="0"/>
              <a:t>Imputation method</a:t>
            </a:r>
            <a:endParaRPr lang="en-US" sz="2600" dirty="0"/>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6" name="Tijdelijke aanduiding voor afbeelding 5">
            <a:extLst>
              <a:ext uri="{FF2B5EF4-FFF2-40B4-BE49-F238E27FC236}">
                <a16:creationId xmlns:a16="http://schemas.microsoft.com/office/drawing/2014/main" id="{25194628-EF0A-404F-A44B-ECBC375641E3}"/>
              </a:ext>
            </a:extLst>
          </p:cNvPr>
          <p:cNvSpPr>
            <a:spLocks noGrp="1"/>
          </p:cNvSpPr>
          <p:nvPr>
            <p:ph type="pic" sz="quarter" idx="17"/>
          </p:nvPr>
        </p:nvSpPr>
        <p:spPr/>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dirty="0"/>
          </a:p>
        </p:txBody>
      </p:sp>
      <p:sp>
        <p:nvSpPr>
          <p:cNvPr id="9" name="Titel 7">
            <a:extLst>
              <a:ext uri="{FF2B5EF4-FFF2-40B4-BE49-F238E27FC236}">
                <a16:creationId xmlns:a16="http://schemas.microsoft.com/office/drawing/2014/main" id="{6CAC1083-8675-4CBD-AA1E-983C4A35A4EC}"/>
              </a:ext>
            </a:extLst>
          </p:cNvPr>
          <p:cNvSpPr txBox="1">
            <a:spLocks/>
          </p:cNvSpPr>
          <p:nvPr/>
        </p:nvSpPr>
        <p:spPr>
          <a:xfrm>
            <a:off x="1100886" y="1861159"/>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200" i="0" dirty="0">
                <a:latin typeface="Merriweather Light" panose="020B0604020202020204" charset="0"/>
                <a:ea typeface="Merriweather Light" panose="020B0604020202020204" charset="0"/>
              </a:rPr>
              <a:t>Predictive mean matching (PMM)</a:t>
            </a:r>
          </a:p>
          <a:p>
            <a:pPr marL="457200" lvl="0" indent="-457200" algn="l">
              <a:buFont typeface="+mj-lt"/>
              <a:buAutoNum type="arabicPeriod"/>
            </a:pPr>
            <a:endParaRPr lang="en-US" sz="2200" i="0" dirty="0">
              <a:latin typeface="Merriweather Light" panose="020B0604020202020204" charset="0"/>
              <a:ea typeface="Merriweather Light" panose="020B0604020202020204" charset="0"/>
            </a:endParaRPr>
          </a:p>
          <a:p>
            <a:pPr lvl="0" algn="l"/>
            <a:endParaRPr lang="en-US" sz="2200" i="0" dirty="0">
              <a:latin typeface="Merriweather Light" panose="020B0604020202020204" charset="0"/>
              <a:ea typeface="Merriweather Light" panose="020B0604020202020204" charset="0"/>
            </a:endParaRPr>
          </a:p>
          <a:p>
            <a:pPr lvl="0" algn="l"/>
            <a:r>
              <a:rPr lang="en-US" sz="2200" i="0" dirty="0">
                <a:latin typeface="Merriweather Light" panose="020B0604020202020204" charset="0"/>
                <a:ea typeface="Merriweather Light" panose="020B0604020202020204" charset="0"/>
              </a:rPr>
              <a:t>Classification and regression trees (CART)</a:t>
            </a:r>
          </a:p>
          <a:p>
            <a:pPr lvl="0" algn="l">
              <a:lnSpc>
                <a:spcPct val="150000"/>
              </a:lnSpc>
            </a:pPr>
            <a:endParaRPr lang="en-US" sz="2200" i="0" dirty="0">
              <a:latin typeface="Merriweather Light" panose="020B0604020202020204" charset="0"/>
              <a:ea typeface="Merriweather Light" panose="020B0604020202020204" charset="0"/>
            </a:endParaRPr>
          </a:p>
          <a:p>
            <a:pPr lvl="0" algn="l">
              <a:lnSpc>
                <a:spcPct val="150000"/>
              </a:lnSpc>
            </a:pPr>
            <a:endParaRPr lang="en-US" sz="2200" i="0" dirty="0">
              <a:latin typeface="Merriweather Light" panose="020B0604020202020204" charset="0"/>
              <a:ea typeface="Merriweather Light" panose="020B0604020202020204" charset="0"/>
            </a:endParaRPr>
          </a:p>
        </p:txBody>
      </p:sp>
      <p:pic>
        <p:nvPicPr>
          <p:cNvPr id="15" name="Picture 14">
            <a:extLst>
              <a:ext uri="{FF2B5EF4-FFF2-40B4-BE49-F238E27FC236}">
                <a16:creationId xmlns:a16="http://schemas.microsoft.com/office/drawing/2014/main" id="{24E0D92A-82E1-411E-9C69-6FC369A6AD63}"/>
              </a:ext>
            </a:extLst>
          </p:cNvPr>
          <p:cNvPicPr>
            <a:picLocks noChangeAspect="1"/>
          </p:cNvPicPr>
          <p:nvPr/>
        </p:nvPicPr>
        <p:blipFill>
          <a:blip r:embed="rId2"/>
          <a:stretch>
            <a:fillRect/>
          </a:stretch>
        </p:blipFill>
        <p:spPr>
          <a:xfrm>
            <a:off x="1297031" y="4450564"/>
            <a:ext cx="5248275" cy="1362075"/>
          </a:xfrm>
          <a:prstGeom prst="rect">
            <a:avLst/>
          </a:prstGeom>
        </p:spPr>
      </p:pic>
      <p:pic>
        <p:nvPicPr>
          <p:cNvPr id="19" name="Picture 18">
            <a:extLst>
              <a:ext uri="{FF2B5EF4-FFF2-40B4-BE49-F238E27FC236}">
                <a16:creationId xmlns:a16="http://schemas.microsoft.com/office/drawing/2014/main" id="{3AA8B1BC-4BE2-4679-9102-E41972B9A8C1}"/>
              </a:ext>
            </a:extLst>
          </p:cNvPr>
          <p:cNvPicPr>
            <a:picLocks noChangeAspect="1"/>
          </p:cNvPicPr>
          <p:nvPr/>
        </p:nvPicPr>
        <p:blipFill>
          <a:blip r:embed="rId3"/>
          <a:stretch>
            <a:fillRect/>
          </a:stretch>
        </p:blipFill>
        <p:spPr>
          <a:xfrm>
            <a:off x="6546339" y="4450564"/>
            <a:ext cx="5172075" cy="1524000"/>
          </a:xfrm>
          <a:prstGeom prst="rect">
            <a:avLst/>
          </a:prstGeom>
        </p:spPr>
      </p:pic>
    </p:spTree>
    <p:extLst>
      <p:ext uri="{BB962C8B-B14F-4D97-AF65-F5344CB8AC3E}">
        <p14:creationId xmlns:p14="http://schemas.microsoft.com/office/powerpoint/2010/main" val="85692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676757" y="1300998"/>
            <a:ext cx="5241443" cy="1120322"/>
          </a:xfrm>
        </p:spPr>
        <p:txBody>
          <a:bodyPr/>
          <a:lstStyle/>
          <a:p>
            <a:pPr algn="l"/>
            <a:r>
              <a:rPr lang="en-US" sz="3600" dirty="0"/>
              <a:t>Method</a:t>
            </a:r>
            <a:br>
              <a:rPr lang="en-US" dirty="0"/>
            </a:br>
            <a:r>
              <a:rPr lang="en-US" sz="2800" dirty="0"/>
              <a:t>Pooling method</a:t>
            </a:r>
            <a:endParaRPr lang="en-US" dirty="0"/>
          </a:p>
        </p:txBody>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dirty="0"/>
          </a:p>
        </p:txBody>
      </p:sp>
      <p:sp>
        <p:nvSpPr>
          <p:cNvPr id="9" name="Titel 7">
            <a:extLst>
              <a:ext uri="{FF2B5EF4-FFF2-40B4-BE49-F238E27FC236}">
                <a16:creationId xmlns:a16="http://schemas.microsoft.com/office/drawing/2014/main" id="{6CAC1083-8675-4CBD-AA1E-983C4A35A4EC}"/>
              </a:ext>
            </a:extLst>
          </p:cNvPr>
          <p:cNvSpPr txBox="1">
            <a:spLocks/>
          </p:cNvSpPr>
          <p:nvPr/>
        </p:nvSpPr>
        <p:spPr>
          <a:xfrm>
            <a:off x="5655077" y="2222541"/>
            <a:ext cx="6540098" cy="3371699"/>
          </a:xfrm>
          <a:prstGeom prst="rect">
            <a:avLst/>
          </a:prstGeom>
        </p:spPr>
        <p:txBody>
          <a:bodyPr anchor="t"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200" i="0" dirty="0">
                <a:latin typeface="Merriweather Light" panose="020B0604020202020204" charset="0"/>
                <a:ea typeface="Merriweather Light" panose="020B0604020202020204" charset="0"/>
              </a:rPr>
              <a:t>Adopted pooling rules for estimation of variance </a:t>
            </a:r>
          </a:p>
          <a:p>
            <a:pPr lvl="0" algn="l"/>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Partially synthetic data (Reiter, 2003, p. 5)    </a:t>
            </a:r>
          </a:p>
          <a:p>
            <a:pPr lvl="0" algn="l"/>
            <a:endParaRPr lang="en-US" sz="2200" i="0" dirty="0">
              <a:latin typeface="Merriweather Light" panose="020B0604020202020204" charset="0"/>
              <a:ea typeface="Merriweather Light" panose="020B0604020202020204" charset="0"/>
            </a:endParaRPr>
          </a:p>
          <a:p>
            <a:pPr lvl="0" algn="l">
              <a:lnSpc>
                <a:spcPct val="150000"/>
              </a:lnSpc>
            </a:pPr>
            <a:endParaRPr lang="en-US" sz="2200" i="0" dirty="0">
              <a:latin typeface="Merriweather Light" panose="020B0604020202020204" charset="0"/>
              <a:ea typeface="Merriweather Light" panose="020B0604020202020204" charset="0"/>
            </a:endParaRP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Rubin’s rules (1987, p. 76)</a:t>
            </a:r>
            <a:endParaRPr lang="en-US" sz="2200" i="0" dirty="0"/>
          </a:p>
        </p:txBody>
      </p:sp>
      <p:pic>
        <p:nvPicPr>
          <p:cNvPr id="11" name="Picture 2" descr="1.4 Multiple imputation in a nutshell">
            <a:extLst>
              <a:ext uri="{FF2B5EF4-FFF2-40B4-BE49-F238E27FC236}">
                <a16:creationId xmlns:a16="http://schemas.microsoft.com/office/drawing/2014/main" id="{266C1226-E84B-4B0B-9243-476FBD256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46" y="2763574"/>
            <a:ext cx="4507129" cy="2716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3CECCA-56B4-4F15-AEBC-D9F7560646AA}"/>
              </a:ext>
            </a:extLst>
          </p:cNvPr>
          <p:cNvSpPr txBox="1"/>
          <p:nvPr/>
        </p:nvSpPr>
        <p:spPr>
          <a:xfrm>
            <a:off x="717146" y="5479924"/>
            <a:ext cx="4087644" cy="215444"/>
          </a:xfrm>
          <a:prstGeom prst="rect">
            <a:avLst/>
          </a:prstGeom>
          <a:noFill/>
        </p:spPr>
        <p:txBody>
          <a:bodyPr wrap="square" lIns="0" tIns="0" rIns="0" bIns="0" rtlCol="0">
            <a:spAutoFit/>
          </a:bodyPr>
          <a:lstStyle/>
          <a:p>
            <a:r>
              <a:rPr lang="en-US" sz="1400" dirty="0">
                <a:latin typeface="Merriweather Light" panose="020B0604020202020204" charset="0"/>
                <a:ea typeface="Merriweather Light" panose="020B0604020202020204" charset="0"/>
              </a:rPr>
              <a:t>Observed data</a:t>
            </a:r>
          </a:p>
        </p:txBody>
      </p:sp>
      <p:cxnSp>
        <p:nvCxnSpPr>
          <p:cNvPr id="13" name="Straight Connector 12">
            <a:extLst>
              <a:ext uri="{FF2B5EF4-FFF2-40B4-BE49-F238E27FC236}">
                <a16:creationId xmlns:a16="http://schemas.microsoft.com/office/drawing/2014/main" id="{13CE22A5-E86D-40A5-A37B-9B6BA5B020D8}"/>
              </a:ext>
            </a:extLst>
          </p:cNvPr>
          <p:cNvCxnSpPr>
            <a:cxnSpLocks/>
          </p:cNvCxnSpPr>
          <p:nvPr/>
        </p:nvCxnSpPr>
        <p:spPr>
          <a:xfrm>
            <a:off x="676757" y="5344568"/>
            <a:ext cx="1257484" cy="0"/>
          </a:xfrm>
          <a:prstGeom prst="line">
            <a:avLst/>
          </a:prstGeom>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B5BCB91-71D6-485F-BC57-B166ECDF24AD}"/>
              </a:ext>
            </a:extLst>
          </p:cNvPr>
          <p:cNvPicPr>
            <a:picLocks noChangeAspect="1"/>
          </p:cNvPicPr>
          <p:nvPr/>
        </p:nvPicPr>
        <p:blipFill rotWithShape="1">
          <a:blip r:embed="rId3"/>
          <a:srcRect t="3342" r="10146" b="-1"/>
          <a:stretch/>
        </p:blipFill>
        <p:spPr>
          <a:xfrm>
            <a:off x="6916099" y="3673223"/>
            <a:ext cx="2830527" cy="626190"/>
          </a:xfrm>
          <a:prstGeom prst="rect">
            <a:avLst/>
          </a:prstGeom>
        </p:spPr>
      </p:pic>
      <p:pic>
        <p:nvPicPr>
          <p:cNvPr id="17" name="Picture 16">
            <a:extLst>
              <a:ext uri="{FF2B5EF4-FFF2-40B4-BE49-F238E27FC236}">
                <a16:creationId xmlns:a16="http://schemas.microsoft.com/office/drawing/2014/main" id="{D7A2FF14-31A5-4464-A220-C492CB68F3A9}"/>
              </a:ext>
            </a:extLst>
          </p:cNvPr>
          <p:cNvPicPr>
            <a:picLocks noChangeAspect="1"/>
          </p:cNvPicPr>
          <p:nvPr/>
        </p:nvPicPr>
        <p:blipFill rotWithShape="1">
          <a:blip r:embed="rId4"/>
          <a:srcRect r="5082"/>
          <a:stretch/>
        </p:blipFill>
        <p:spPr>
          <a:xfrm>
            <a:off x="6930317" y="5069179"/>
            <a:ext cx="3851460" cy="626189"/>
          </a:xfrm>
          <a:prstGeom prst="rect">
            <a:avLst/>
          </a:prstGeom>
        </p:spPr>
      </p:pic>
    </p:spTree>
    <p:extLst>
      <p:ext uri="{BB962C8B-B14F-4D97-AF65-F5344CB8AC3E}">
        <p14:creationId xmlns:p14="http://schemas.microsoft.com/office/powerpoint/2010/main" val="114749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662205" y="1300954"/>
            <a:ext cx="7807091" cy="1120322"/>
          </a:xfrm>
        </p:spPr>
        <p:txBody>
          <a:bodyPr/>
          <a:lstStyle/>
          <a:p>
            <a:pPr algn="l"/>
            <a:r>
              <a:rPr lang="en-US" sz="3600" dirty="0"/>
              <a:t>Performance measures</a:t>
            </a:r>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dirty="0"/>
          </a:p>
        </p:txBody>
      </p:sp>
      <p:sp>
        <p:nvSpPr>
          <p:cNvPr id="9" name="Titel 7">
            <a:extLst>
              <a:ext uri="{FF2B5EF4-FFF2-40B4-BE49-F238E27FC236}">
                <a16:creationId xmlns:a16="http://schemas.microsoft.com/office/drawing/2014/main" id="{6CAC1083-8675-4CBD-AA1E-983C4A35A4EC}"/>
              </a:ext>
            </a:extLst>
          </p:cNvPr>
          <p:cNvSpPr txBox="1">
            <a:spLocks/>
          </p:cNvSpPr>
          <p:nvPr/>
        </p:nvSpPr>
        <p:spPr>
          <a:xfrm>
            <a:off x="876004" y="1861115"/>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endParaRPr lang="en-US" sz="2200" i="0" dirty="0">
              <a:latin typeface="Merriweather Light" panose="020B0604020202020204" charset="0"/>
              <a:ea typeface="Merriweather Light" panose="020B0604020202020204" charset="0"/>
            </a:endParaRPr>
          </a:p>
          <a:p>
            <a:pPr lvl="0" algn="l">
              <a:lnSpc>
                <a:spcPct val="150000"/>
              </a:lnSpc>
            </a:pPr>
            <a:r>
              <a:rPr lang="en-US" sz="2200" i="0" dirty="0">
                <a:latin typeface="Merriweather Light" panose="020B0604020202020204" charset="0"/>
                <a:ea typeface="Merriweather Light" panose="020B0604020202020204" charset="0"/>
              </a:rPr>
              <a:t>Synthetic estimates vs. ‘true’ observed data</a:t>
            </a: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Bias</a:t>
            </a: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Confidence validity (</a:t>
            </a:r>
            <a:r>
              <a:rPr lang="en-US" sz="2200" i="0" dirty="0" err="1">
                <a:latin typeface="Merriweather Light" panose="020B0604020202020204" charset="0"/>
                <a:ea typeface="Merriweather Light" panose="020B0604020202020204" charset="0"/>
              </a:rPr>
              <a:t>Neyman</a:t>
            </a:r>
            <a:r>
              <a:rPr lang="en-US" sz="2200" i="0" dirty="0">
                <a:latin typeface="Merriweather Light" panose="020B0604020202020204" charset="0"/>
                <a:ea typeface="Merriweather Light" panose="020B0604020202020204" charset="0"/>
              </a:rPr>
              <a:t>, 1934)</a:t>
            </a: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confidence interval coverage (CIC)</a:t>
            </a: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confidence interval width (CIW)</a:t>
            </a:r>
          </a:p>
          <a:p>
            <a:pPr marL="800100" lvl="1" indent="-342900">
              <a:buFont typeface="Wingdings" panose="05000000000000000000" pitchFamily="2" charset="2"/>
              <a:buChar char="§"/>
            </a:pPr>
            <a:endParaRPr lang="en-US" sz="2200" dirty="0">
              <a:latin typeface="Merriweather Light" panose="020B0604020202020204" charset="0"/>
              <a:ea typeface="Merriweather Light" panose="020B0604020202020204" charset="0"/>
            </a:endParaRP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Distinguishability </a:t>
            </a:r>
          </a:p>
          <a:p>
            <a:pPr lvl="1"/>
            <a:endParaRPr lang="en-US" sz="2200" i="0" dirty="0">
              <a:latin typeface="Merriweather Light" panose="020B0604020202020204" charset="0"/>
              <a:ea typeface="Merriweather Light" panose="020B0604020202020204" charset="0"/>
            </a:endParaRPr>
          </a:p>
          <a:p>
            <a:pPr lvl="1">
              <a:lnSpc>
                <a:spcPct val="150000"/>
              </a:lnSpc>
            </a:pPr>
            <a:endParaRPr lang="en-US" sz="100" i="0" dirty="0">
              <a:latin typeface="Merriweather Light" panose="020B0604020202020204" charset="0"/>
              <a:ea typeface="Merriweather Light" panose="020B0604020202020204" charset="0"/>
            </a:endParaRPr>
          </a:p>
        </p:txBody>
      </p:sp>
    </p:spTree>
    <p:extLst>
      <p:ext uri="{BB962C8B-B14F-4D97-AF65-F5344CB8AC3E}">
        <p14:creationId xmlns:p14="http://schemas.microsoft.com/office/powerpoint/2010/main" val="262539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Diagram&#10;&#10;Description automatically generated">
            <a:extLst>
              <a:ext uri="{FF2B5EF4-FFF2-40B4-BE49-F238E27FC236}">
                <a16:creationId xmlns:a16="http://schemas.microsoft.com/office/drawing/2014/main" id="{0CB522AF-B0C9-4996-96C7-82F0E2103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673" y="368300"/>
            <a:ext cx="8001829" cy="6121400"/>
          </a:xfrm>
          <a:prstGeom prst="rect">
            <a:avLst/>
          </a:prstGeom>
          <a:noFill/>
          <a:ln>
            <a:noFill/>
          </a:ln>
        </p:spPr>
      </p:pic>
      <p:sp>
        <p:nvSpPr>
          <p:cNvPr id="2" name="Tijdelijke aanduiding voor datum 1" hidden="1">
            <a:extLst>
              <a:ext uri="{FF2B5EF4-FFF2-40B4-BE49-F238E27FC236}">
                <a16:creationId xmlns:a16="http://schemas.microsoft.com/office/drawing/2014/main" id="{FE0B2DD1-0AE1-B745-A7E8-8C082357292F}"/>
              </a:ext>
            </a:extLst>
          </p:cNvPr>
          <p:cNvSpPr>
            <a:spLocks noGrp="1"/>
          </p:cNvSpPr>
          <p:nvPr>
            <p:ph type="dt" sz="half" idx="4294967295"/>
          </p:nvPr>
        </p:nvSpPr>
        <p:spPr>
          <a:xfrm>
            <a:off x="9985375" y="512910"/>
            <a:ext cx="1853435" cy="216025"/>
          </a:xfrm>
          <a:prstGeom prst="rect">
            <a:avLst/>
          </a:prstGeom>
        </p:spPr>
        <p:txBody>
          <a:bodyPr/>
          <a:lstStyle/>
          <a:p>
            <a:pPr>
              <a:spcAft>
                <a:spcPts val="600"/>
              </a:spcAft>
            </a:pPr>
            <a:fld id="{61F71A9B-D115-324A-935A-D35E07EA4C6F}" type="datetime1">
              <a:rPr lang="nl-NL" smtClean="0"/>
              <a:pPr>
                <a:spcAft>
                  <a:spcPts val="600"/>
                </a:spcAft>
              </a:pPr>
              <a:t>14-7-2021</a:t>
            </a:fld>
            <a:endParaRPr lang="en-GB"/>
          </a:p>
        </p:txBody>
      </p:sp>
      <p:sp>
        <p:nvSpPr>
          <p:cNvPr id="8" name="TextBox 7">
            <a:extLst>
              <a:ext uri="{FF2B5EF4-FFF2-40B4-BE49-F238E27FC236}">
                <a16:creationId xmlns:a16="http://schemas.microsoft.com/office/drawing/2014/main" id="{79D9566E-73C5-4A12-99D9-BD3E9B91DAA4}"/>
              </a:ext>
            </a:extLst>
          </p:cNvPr>
          <p:cNvSpPr txBox="1"/>
          <p:nvPr/>
        </p:nvSpPr>
        <p:spPr>
          <a:xfrm>
            <a:off x="4745830" y="6489700"/>
            <a:ext cx="2703513" cy="523220"/>
          </a:xfrm>
          <a:prstGeom prst="rect">
            <a:avLst/>
          </a:prstGeom>
          <a:noFill/>
        </p:spPr>
        <p:txBody>
          <a:bodyPr wrap="square" lIns="0" tIns="0" rIns="0" bIns="0" rtlCol="0">
            <a:spAutoFit/>
          </a:bodyPr>
          <a:lstStyle/>
          <a:p>
            <a:r>
              <a:rPr lang="en-US" sz="1400" b="0" i="0" u="none" strike="noStrike" baseline="0" dirty="0">
                <a:latin typeface="Times New Roman" panose="02020603050405020304" pitchFamily="18" charset="0"/>
                <a:cs typeface="Times New Roman" panose="02020603050405020304" pitchFamily="18" charset="0"/>
              </a:rPr>
              <a:t>Figure 1: Flowchart simulation study</a:t>
            </a:r>
            <a:endParaRPr lang="en-US" sz="14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83463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a:xfrm>
            <a:off x="355600" y="6084055"/>
            <a:ext cx="5584468" cy="217169"/>
          </a:xfrm>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a:p>
        </p:txBody>
      </p:sp>
      <p:sp>
        <p:nvSpPr>
          <p:cNvPr id="8" name="Titel 7">
            <a:extLst>
              <a:ext uri="{FF2B5EF4-FFF2-40B4-BE49-F238E27FC236}">
                <a16:creationId xmlns:a16="http://schemas.microsoft.com/office/drawing/2014/main" id="{C283505D-6C69-4ABB-91A8-8B2106F30A03}"/>
              </a:ext>
            </a:extLst>
          </p:cNvPr>
          <p:cNvSpPr txBox="1">
            <a:spLocks/>
          </p:cNvSpPr>
          <p:nvPr/>
        </p:nvSpPr>
        <p:spPr>
          <a:xfrm>
            <a:off x="333733" y="1196750"/>
            <a:ext cx="11527709" cy="1795026"/>
          </a:xfrm>
          <a:prstGeom prst="rect">
            <a:avLst/>
          </a:prstGeom>
          <a:solidFill>
            <a:schemeClr val="accent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r>
              <a:rPr lang="nl-NL" dirty="0" err="1"/>
              <a:t>Results</a:t>
            </a:r>
            <a:endParaRPr lang="en-US" dirty="0"/>
          </a:p>
        </p:txBody>
      </p:sp>
      <p:sp>
        <p:nvSpPr>
          <p:cNvPr id="10" name="Titel 7">
            <a:extLst>
              <a:ext uri="{FF2B5EF4-FFF2-40B4-BE49-F238E27FC236}">
                <a16:creationId xmlns:a16="http://schemas.microsoft.com/office/drawing/2014/main" id="{60D95568-AC6F-4541-AFA8-AF85A85DD36E}"/>
              </a:ext>
            </a:extLst>
          </p:cNvPr>
          <p:cNvSpPr txBox="1">
            <a:spLocks/>
          </p:cNvSpPr>
          <p:nvPr/>
        </p:nvSpPr>
        <p:spPr>
          <a:xfrm>
            <a:off x="556798" y="3230719"/>
            <a:ext cx="9733903" cy="710967"/>
          </a:xfrm>
          <a:prstGeom prst="rect">
            <a:avLst/>
          </a:prstGeom>
        </p:spPr>
        <p:txBody>
          <a:bodyPr anchor="t"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0" lvl="1"/>
            <a:r>
              <a:rPr lang="en-US" sz="2200" kern="0" dirty="0">
                <a:solidFill>
                  <a:sysClr val="windowText" lastClr="000000"/>
                </a:solidFill>
                <a:latin typeface="Merriweather Light" panose="020B0604020202020204" charset="0"/>
                <a:ea typeface="Merriweather Light" panose="020B0604020202020204" charset="0"/>
              </a:rPr>
              <a:t>Performance of MICE generating synthetic data</a:t>
            </a:r>
            <a:br>
              <a:rPr lang="en-US" sz="2200" kern="0" dirty="0">
                <a:solidFill>
                  <a:sysClr val="windowText" lastClr="000000"/>
                </a:solidFill>
                <a:latin typeface="Merriweather Light" panose="020B0604020202020204" charset="0"/>
                <a:ea typeface="Merriweather Light" panose="020B0604020202020204" charset="0"/>
              </a:rPr>
            </a:br>
            <a:endParaRPr lang="en-US" sz="2200" kern="0" dirty="0">
              <a:solidFill>
                <a:sysClr val="windowText" lastClr="000000"/>
              </a:solidFill>
              <a:latin typeface="Merriweather Light" panose="020B0604020202020204" charset="0"/>
              <a:ea typeface="Merriweather Light" panose="020B0604020202020204" charset="0"/>
            </a:endParaRPr>
          </a:p>
          <a:p>
            <a:pPr marL="342900" lvl="1" indent="-342900">
              <a:lnSpc>
                <a:spcPct val="150000"/>
              </a:lnSpc>
              <a:buFont typeface="Wingdings" panose="05000000000000000000" pitchFamily="2" charset="2"/>
              <a:buChar char="§"/>
            </a:pPr>
            <a:r>
              <a:rPr lang="en-US" sz="2200" kern="0" dirty="0">
                <a:solidFill>
                  <a:sysClr val="windowText" lastClr="000000"/>
                </a:solidFill>
                <a:latin typeface="Merriweather Light" panose="020B0604020202020204" charset="0"/>
                <a:ea typeface="Merriweather Light" panose="020B0604020202020204" charset="0"/>
              </a:rPr>
              <a:t>Multivariate statistical inferences</a:t>
            </a:r>
          </a:p>
          <a:p>
            <a:pPr marL="342900" lvl="1" indent="-342900">
              <a:lnSpc>
                <a:spcPct val="150000"/>
              </a:lnSpc>
              <a:buFont typeface="Wingdings" panose="05000000000000000000" pitchFamily="2" charset="2"/>
              <a:buChar char="§"/>
            </a:pPr>
            <a:r>
              <a:rPr lang="en-US" sz="2200" kern="0" dirty="0">
                <a:solidFill>
                  <a:sysClr val="windowText" lastClr="000000"/>
                </a:solidFill>
                <a:latin typeface="Merriweather Light" panose="020B0604020202020204" charset="0"/>
                <a:ea typeface="Merriweather Light" panose="020B0604020202020204" charset="0"/>
              </a:rPr>
              <a:t>Univariate statistical properties</a:t>
            </a:r>
          </a:p>
          <a:p>
            <a:pPr marL="342900" lvl="1" indent="-342900">
              <a:lnSpc>
                <a:spcPct val="150000"/>
              </a:lnSpc>
              <a:buFont typeface="Wingdings" panose="05000000000000000000" pitchFamily="2" charset="2"/>
              <a:buChar char="§"/>
            </a:pPr>
            <a:r>
              <a:rPr lang="en-US" sz="2200" kern="0" dirty="0">
                <a:solidFill>
                  <a:sysClr val="windowText" lastClr="000000"/>
                </a:solidFill>
                <a:latin typeface="Merriweather Light" panose="020B0604020202020204" charset="0"/>
                <a:ea typeface="Merriweather Light" panose="020B0604020202020204" charset="0"/>
              </a:rPr>
              <a:t>Distinguishability </a:t>
            </a:r>
            <a:br>
              <a:rPr lang="en-US" sz="2200" kern="0" dirty="0">
                <a:solidFill>
                  <a:sysClr val="windowText" lastClr="000000"/>
                </a:solidFill>
                <a:latin typeface="Merriweather Light" panose="020B0604020202020204" charset="0"/>
                <a:ea typeface="Merriweather Light" panose="020B0604020202020204" charset="0"/>
              </a:rPr>
            </a:br>
            <a:br>
              <a:rPr lang="en-US" sz="2200" kern="0" dirty="0">
                <a:solidFill>
                  <a:sysClr val="windowText" lastClr="000000"/>
                </a:solidFill>
                <a:latin typeface="Merriweather Light" panose="020B0604020202020204" charset="0"/>
                <a:ea typeface="Merriweather Light" panose="020B0604020202020204" charset="0"/>
              </a:rPr>
            </a:br>
            <a:endParaRPr lang="en-US" sz="2200" kern="0" dirty="0">
              <a:solidFill>
                <a:sysClr val="windowText" lastClr="000000"/>
              </a:solidFill>
              <a:latin typeface="Merriweather Light" panose="020B0604020202020204" charset="0"/>
              <a:ea typeface="Merriweather Light" panose="020B0604020202020204" charset="0"/>
            </a:endParaRPr>
          </a:p>
          <a:p>
            <a:pPr marL="0" lvl="1">
              <a:lnSpc>
                <a:spcPct val="150000"/>
              </a:lnSpc>
            </a:pPr>
            <a:endParaRPr lang="en-US" sz="100" kern="0" dirty="0">
              <a:solidFill>
                <a:sysClr val="windowText" lastClr="000000"/>
              </a:solidFill>
              <a:latin typeface="Merriweather Light" panose="020B0604020202020204" charset="0"/>
              <a:ea typeface="Merriweather Light" panose="020B0604020202020204" charset="0"/>
            </a:endParaRPr>
          </a:p>
        </p:txBody>
      </p:sp>
    </p:spTree>
    <p:extLst>
      <p:ext uri="{BB962C8B-B14F-4D97-AF65-F5344CB8AC3E}">
        <p14:creationId xmlns:p14="http://schemas.microsoft.com/office/powerpoint/2010/main" val="283233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8868792" y="2153518"/>
            <a:ext cx="2866229" cy="3016278"/>
          </a:xfrm>
          <a:ln>
            <a:noFill/>
          </a:ln>
        </p:spPr>
        <p:txBody>
          <a:bodyPr anchor="t"/>
          <a:lstStyle/>
          <a:p>
            <a:pPr algn="l"/>
            <a:br>
              <a:rPr lang="en-US" sz="2200" dirty="0"/>
            </a:br>
            <a:br>
              <a:rPr lang="en-US" sz="2200" dirty="0"/>
            </a:br>
            <a:r>
              <a:rPr lang="en-US" sz="2200" dirty="0"/>
              <a:t>Unbiased</a:t>
            </a:r>
            <a:br>
              <a:rPr lang="en-US" sz="2200" dirty="0"/>
            </a:br>
            <a:br>
              <a:rPr lang="en-US" sz="2200" dirty="0"/>
            </a:br>
            <a:r>
              <a:rPr lang="en-US" sz="2200" dirty="0"/>
              <a:t>Confidence valid</a:t>
            </a:r>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pic>
        <p:nvPicPr>
          <p:cNvPr id="11" name="Picture 10">
            <a:extLst>
              <a:ext uri="{FF2B5EF4-FFF2-40B4-BE49-F238E27FC236}">
                <a16:creationId xmlns:a16="http://schemas.microsoft.com/office/drawing/2014/main" id="{0608B7CA-22AF-46E3-A8C9-9F1000E378C9}"/>
              </a:ext>
            </a:extLst>
          </p:cNvPr>
          <p:cNvPicPr>
            <a:picLocks noChangeAspect="1"/>
          </p:cNvPicPr>
          <p:nvPr/>
        </p:nvPicPr>
        <p:blipFill>
          <a:blip r:embed="rId2"/>
          <a:stretch>
            <a:fillRect/>
          </a:stretch>
        </p:blipFill>
        <p:spPr>
          <a:xfrm>
            <a:off x="7952626" y="65289"/>
            <a:ext cx="4242549" cy="1322772"/>
          </a:xfrm>
          <a:prstGeom prst="rect">
            <a:avLst/>
          </a:prstGeom>
        </p:spPr>
      </p:pic>
      <p:pic>
        <p:nvPicPr>
          <p:cNvPr id="17" name="Picture 16">
            <a:extLst>
              <a:ext uri="{FF2B5EF4-FFF2-40B4-BE49-F238E27FC236}">
                <a16:creationId xmlns:a16="http://schemas.microsoft.com/office/drawing/2014/main" id="{DD54CD1F-F3E3-4C88-89E9-A741896043AA}"/>
              </a:ext>
            </a:extLst>
          </p:cNvPr>
          <p:cNvPicPr>
            <a:picLocks noChangeAspect="1"/>
          </p:cNvPicPr>
          <p:nvPr/>
        </p:nvPicPr>
        <p:blipFill>
          <a:blip r:embed="rId3"/>
          <a:stretch>
            <a:fillRect/>
          </a:stretch>
        </p:blipFill>
        <p:spPr>
          <a:xfrm>
            <a:off x="351489" y="2026786"/>
            <a:ext cx="8517303" cy="2950055"/>
          </a:xfrm>
          <a:prstGeom prst="rect">
            <a:avLst/>
          </a:prstGeom>
        </p:spPr>
      </p:pic>
      <p:sp>
        <p:nvSpPr>
          <p:cNvPr id="19" name="Titel 7">
            <a:extLst>
              <a:ext uri="{FF2B5EF4-FFF2-40B4-BE49-F238E27FC236}">
                <a16:creationId xmlns:a16="http://schemas.microsoft.com/office/drawing/2014/main" id="{E84F035D-84DE-45F6-9C1B-41D490E12FBE}"/>
              </a:ext>
            </a:extLst>
          </p:cNvPr>
          <p:cNvSpPr txBox="1">
            <a:spLocks/>
          </p:cNvSpPr>
          <p:nvPr/>
        </p:nvSpPr>
        <p:spPr>
          <a:xfrm>
            <a:off x="8868792" y="1856116"/>
            <a:ext cx="2742817" cy="594804"/>
          </a:xfrm>
          <a:prstGeom prst="rect">
            <a:avLst/>
          </a:prstGeom>
          <a:solidFill>
            <a:schemeClr val="accent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r>
              <a:rPr lang="nl-NL" sz="2200" dirty="0" err="1"/>
              <a:t>Synthetic</a:t>
            </a:r>
            <a:r>
              <a:rPr lang="nl-NL" sz="2200" dirty="0"/>
              <a:t> </a:t>
            </a:r>
            <a:r>
              <a:rPr lang="nl-NL" sz="2200" dirty="0" err="1"/>
              <a:t>estimates</a:t>
            </a:r>
            <a:endParaRPr lang="en-US" sz="2200" dirty="0"/>
          </a:p>
        </p:txBody>
      </p:sp>
      <p:sp>
        <p:nvSpPr>
          <p:cNvPr id="20" name="Titel 2">
            <a:extLst>
              <a:ext uri="{FF2B5EF4-FFF2-40B4-BE49-F238E27FC236}">
                <a16:creationId xmlns:a16="http://schemas.microsoft.com/office/drawing/2014/main" id="{31A1C61B-BE89-4D2D-8F6E-3D1B8BB38F37}"/>
              </a:ext>
            </a:extLst>
          </p:cNvPr>
          <p:cNvSpPr txBox="1">
            <a:spLocks/>
          </p:cNvSpPr>
          <p:nvPr/>
        </p:nvSpPr>
        <p:spPr>
          <a:xfrm>
            <a:off x="591183" y="607426"/>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Statistical inferences</a:t>
            </a:r>
          </a:p>
        </p:txBody>
      </p:sp>
    </p:spTree>
    <p:extLst>
      <p:ext uri="{BB962C8B-B14F-4D97-AF65-F5344CB8AC3E}">
        <p14:creationId xmlns:p14="http://schemas.microsoft.com/office/powerpoint/2010/main" val="427038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14-7-2021</a:t>
            </a:fld>
            <a:endParaRPr lang="en-GB" dirty="0"/>
          </a:p>
        </p:txBody>
      </p:sp>
      <p:sp>
        <p:nvSpPr>
          <p:cNvPr id="10" name="Tijdelijke aanduiding voor tekst 9">
            <a:extLst>
              <a:ext uri="{FF2B5EF4-FFF2-40B4-BE49-F238E27FC236}">
                <a16:creationId xmlns:a16="http://schemas.microsoft.com/office/drawing/2014/main" id="{3AE2A553-C69A-0446-A4BD-3C2F37F52B63}"/>
              </a:ext>
            </a:extLst>
          </p:cNvPr>
          <p:cNvSpPr>
            <a:spLocks noGrp="1"/>
          </p:cNvSpPr>
          <p:nvPr>
            <p:ph type="body" sz="quarter" idx="15"/>
          </p:nvPr>
        </p:nvSpPr>
        <p:spPr/>
        <p:txBody>
          <a:bodyPr/>
          <a:lstStyle/>
          <a:p>
            <a:endParaRPr lang="nl-NL"/>
          </a:p>
        </p:txBody>
      </p:sp>
      <p:sp>
        <p:nvSpPr>
          <p:cNvPr id="11" name="Tijdelijke aanduiding voor tekst 10">
            <a:extLst>
              <a:ext uri="{FF2B5EF4-FFF2-40B4-BE49-F238E27FC236}">
                <a16:creationId xmlns:a16="http://schemas.microsoft.com/office/drawing/2014/main" id="{75756F7F-4B02-624F-A9E7-C9882A727460}"/>
              </a:ext>
            </a:extLst>
          </p:cNvPr>
          <p:cNvSpPr>
            <a:spLocks noGrp="1"/>
          </p:cNvSpPr>
          <p:nvPr>
            <p:ph type="body" sz="quarter" idx="16"/>
          </p:nvPr>
        </p:nvSpPr>
        <p:spPr/>
        <p:txBody>
          <a:bodyPr/>
          <a:lstStyle/>
          <a:p>
            <a:endParaRPr lang="nl-NL"/>
          </a:p>
        </p:txBody>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p:txBody>
          <a:bodyPr/>
          <a:lstStyle/>
          <a:p>
            <a:endParaRPr lang="nl-NL"/>
          </a:p>
        </p:txBody>
      </p:sp>
      <p:sp>
        <p:nvSpPr>
          <p:cNvPr id="13" name="Tijdelijke aanduiding voor afbeelding 12">
            <a:extLst>
              <a:ext uri="{FF2B5EF4-FFF2-40B4-BE49-F238E27FC236}">
                <a16:creationId xmlns:a16="http://schemas.microsoft.com/office/drawing/2014/main" id="{7CE9AA79-E34F-BA43-BF79-8F3E1B8AA593}"/>
              </a:ext>
            </a:extLst>
          </p:cNvPr>
          <p:cNvSpPr>
            <a:spLocks noGrp="1"/>
          </p:cNvSpPr>
          <p:nvPr>
            <p:ph type="pic" sz="quarter" idx="19"/>
          </p:nvPr>
        </p:nvSpPr>
        <p:spPr/>
      </p:sp>
      <p:sp>
        <p:nvSpPr>
          <p:cNvPr id="14" name="Tijdelijke aanduiding voor afbeelding 13">
            <a:extLst>
              <a:ext uri="{FF2B5EF4-FFF2-40B4-BE49-F238E27FC236}">
                <a16:creationId xmlns:a16="http://schemas.microsoft.com/office/drawing/2014/main" id="{0783472B-D4C3-5C43-B22A-33D6762CB146}"/>
              </a:ext>
            </a:extLst>
          </p:cNvPr>
          <p:cNvSpPr>
            <a:spLocks noGrp="1"/>
          </p:cNvSpPr>
          <p:nvPr>
            <p:ph type="pic" sz="quarter" idx="20"/>
          </p:nvPr>
        </p:nvSpPr>
        <p:spPr/>
      </p:sp>
      <p:sp>
        <p:nvSpPr>
          <p:cNvPr id="15" name="Tijdelijke aanduiding voor afbeelding 14">
            <a:extLst>
              <a:ext uri="{FF2B5EF4-FFF2-40B4-BE49-F238E27FC236}">
                <a16:creationId xmlns:a16="http://schemas.microsoft.com/office/drawing/2014/main" id="{BE3F8C14-C5DF-014C-B46C-C7F330A952AD}"/>
              </a:ext>
            </a:extLst>
          </p:cNvPr>
          <p:cNvSpPr>
            <a:spLocks noGrp="1"/>
          </p:cNvSpPr>
          <p:nvPr>
            <p:ph type="pic" sz="quarter" idx="21"/>
          </p:nvPr>
        </p:nvSpPr>
        <p:spPr/>
      </p:sp>
      <p:sp>
        <p:nvSpPr>
          <p:cNvPr id="17" name="Tijdelijke aanduiding voor afbeelding 16">
            <a:extLst>
              <a:ext uri="{FF2B5EF4-FFF2-40B4-BE49-F238E27FC236}">
                <a16:creationId xmlns:a16="http://schemas.microsoft.com/office/drawing/2014/main" id="{D1B59F03-CFDE-3241-8E18-3AA9C58BD4C8}"/>
              </a:ext>
            </a:extLst>
          </p:cNvPr>
          <p:cNvSpPr>
            <a:spLocks noGrp="1"/>
          </p:cNvSpPr>
          <p:nvPr>
            <p:ph type="pic" sz="quarter" idx="24"/>
          </p:nvPr>
        </p:nvSpPr>
        <p:spPr/>
      </p:sp>
      <p:sp>
        <p:nvSpPr>
          <p:cNvPr id="18" name="Tijdelijke aanduiding voor afbeelding 17">
            <a:extLst>
              <a:ext uri="{FF2B5EF4-FFF2-40B4-BE49-F238E27FC236}">
                <a16:creationId xmlns:a16="http://schemas.microsoft.com/office/drawing/2014/main" id="{608DEFEC-339F-194B-940D-F0BB127AEAAC}"/>
              </a:ext>
            </a:extLst>
          </p:cNvPr>
          <p:cNvSpPr>
            <a:spLocks noGrp="1"/>
          </p:cNvSpPr>
          <p:nvPr>
            <p:ph type="pic" sz="quarter" idx="25"/>
          </p:nvPr>
        </p:nvSpPr>
        <p:spPr/>
      </p:sp>
      <p:sp>
        <p:nvSpPr>
          <p:cNvPr id="19" name="Tijdelijke aanduiding voor afbeelding 18">
            <a:extLst>
              <a:ext uri="{FF2B5EF4-FFF2-40B4-BE49-F238E27FC236}">
                <a16:creationId xmlns:a16="http://schemas.microsoft.com/office/drawing/2014/main" id="{9B719BEE-CE2D-6946-928C-68E72771B1A5}"/>
              </a:ext>
            </a:extLst>
          </p:cNvPr>
          <p:cNvSpPr>
            <a:spLocks noGrp="1"/>
          </p:cNvSpPr>
          <p:nvPr>
            <p:ph type="pic" sz="quarter" idx="26"/>
          </p:nvPr>
        </p:nvSpPr>
        <p:spPr/>
      </p:sp>
      <p:pic>
        <p:nvPicPr>
          <p:cNvPr id="21" name="Picture 20">
            <a:extLst>
              <a:ext uri="{FF2B5EF4-FFF2-40B4-BE49-F238E27FC236}">
                <a16:creationId xmlns:a16="http://schemas.microsoft.com/office/drawing/2014/main" id="{7F7A8EF5-59DC-4202-AC3B-E419D580B91D}"/>
              </a:ext>
            </a:extLst>
          </p:cNvPr>
          <p:cNvPicPr>
            <a:picLocks noChangeAspect="1"/>
          </p:cNvPicPr>
          <p:nvPr/>
        </p:nvPicPr>
        <p:blipFill>
          <a:blip r:embed="rId2"/>
          <a:stretch>
            <a:fillRect/>
          </a:stretch>
        </p:blipFill>
        <p:spPr>
          <a:xfrm>
            <a:off x="7919127" y="67549"/>
            <a:ext cx="4276048" cy="1317368"/>
          </a:xfrm>
          <a:prstGeom prst="rect">
            <a:avLst/>
          </a:prstGeom>
        </p:spPr>
      </p:pic>
      <p:pic>
        <p:nvPicPr>
          <p:cNvPr id="23" name="Picture 22">
            <a:extLst>
              <a:ext uri="{FF2B5EF4-FFF2-40B4-BE49-F238E27FC236}">
                <a16:creationId xmlns:a16="http://schemas.microsoft.com/office/drawing/2014/main" id="{DC4DF273-257E-45EF-BD54-EA7AFD14BCAC}"/>
              </a:ext>
            </a:extLst>
          </p:cNvPr>
          <p:cNvPicPr>
            <a:picLocks noChangeAspect="1"/>
          </p:cNvPicPr>
          <p:nvPr/>
        </p:nvPicPr>
        <p:blipFill>
          <a:blip r:embed="rId3"/>
          <a:stretch>
            <a:fillRect/>
          </a:stretch>
        </p:blipFill>
        <p:spPr>
          <a:xfrm>
            <a:off x="522380" y="1507311"/>
            <a:ext cx="7669310" cy="5283140"/>
          </a:xfrm>
          <a:prstGeom prst="rect">
            <a:avLst/>
          </a:prstGeom>
        </p:spPr>
      </p:pic>
      <p:sp>
        <p:nvSpPr>
          <p:cNvPr id="24" name="Titel 2">
            <a:extLst>
              <a:ext uri="{FF2B5EF4-FFF2-40B4-BE49-F238E27FC236}">
                <a16:creationId xmlns:a16="http://schemas.microsoft.com/office/drawing/2014/main" id="{DC46579B-0589-4768-9425-91E65B2EB6C4}"/>
              </a:ext>
            </a:extLst>
          </p:cNvPr>
          <p:cNvSpPr>
            <a:spLocks noGrp="1"/>
          </p:cNvSpPr>
          <p:nvPr>
            <p:ph type="ctrTitle"/>
          </p:nvPr>
        </p:nvSpPr>
        <p:spPr>
          <a:xfrm>
            <a:off x="8382501" y="2280680"/>
            <a:ext cx="2720185" cy="4020543"/>
          </a:xfrm>
        </p:spPr>
        <p:txBody>
          <a:bodyPr anchor="t"/>
          <a:lstStyle/>
          <a:p>
            <a:pPr algn="l"/>
            <a:r>
              <a:rPr lang="en-US" sz="2200" dirty="0"/>
              <a:t>Unbiased</a:t>
            </a:r>
            <a:br>
              <a:rPr lang="en-US" sz="2200" dirty="0"/>
            </a:br>
            <a:br>
              <a:rPr lang="en-US" sz="2200" dirty="0"/>
            </a:br>
            <a:r>
              <a:rPr lang="en-US" sz="2200" dirty="0"/>
              <a:t>Confidence invalid when pooled with partially synthetic </a:t>
            </a:r>
            <a:br>
              <a:rPr lang="en-US" sz="2200" dirty="0"/>
            </a:br>
            <a:br>
              <a:rPr lang="en-US" sz="2200" dirty="0"/>
            </a:br>
            <a:r>
              <a:rPr lang="en-US" sz="2200" dirty="0"/>
              <a:t>Confidence valid when pooled with Rubin’s rules</a:t>
            </a:r>
          </a:p>
        </p:txBody>
      </p:sp>
      <p:sp>
        <p:nvSpPr>
          <p:cNvPr id="25" name="Titel 2">
            <a:extLst>
              <a:ext uri="{FF2B5EF4-FFF2-40B4-BE49-F238E27FC236}">
                <a16:creationId xmlns:a16="http://schemas.microsoft.com/office/drawing/2014/main" id="{47D4F7FE-FCC2-4899-89E4-B540A8043137}"/>
              </a:ext>
            </a:extLst>
          </p:cNvPr>
          <p:cNvSpPr txBox="1">
            <a:spLocks/>
          </p:cNvSpPr>
          <p:nvPr/>
        </p:nvSpPr>
        <p:spPr>
          <a:xfrm>
            <a:off x="609783" y="581026"/>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Statistical inferences</a:t>
            </a:r>
          </a:p>
        </p:txBody>
      </p:sp>
    </p:spTree>
    <p:extLst>
      <p:ext uri="{BB962C8B-B14F-4D97-AF65-F5344CB8AC3E}">
        <p14:creationId xmlns:p14="http://schemas.microsoft.com/office/powerpoint/2010/main" val="48115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14-7-2021</a:t>
            </a:fld>
            <a:endParaRPr lang="en-GB" dirty="0"/>
          </a:p>
        </p:txBody>
      </p:sp>
      <p:sp>
        <p:nvSpPr>
          <p:cNvPr id="10" name="Tijdelijke aanduiding voor tekst 9">
            <a:extLst>
              <a:ext uri="{FF2B5EF4-FFF2-40B4-BE49-F238E27FC236}">
                <a16:creationId xmlns:a16="http://schemas.microsoft.com/office/drawing/2014/main" id="{3AE2A553-C69A-0446-A4BD-3C2F37F52B63}"/>
              </a:ext>
            </a:extLst>
          </p:cNvPr>
          <p:cNvSpPr>
            <a:spLocks noGrp="1"/>
          </p:cNvSpPr>
          <p:nvPr>
            <p:ph type="body" sz="quarter" idx="15"/>
          </p:nvPr>
        </p:nvSpPr>
        <p:spPr/>
        <p:txBody>
          <a:bodyPr/>
          <a:lstStyle/>
          <a:p>
            <a:endParaRPr lang="nl-NL"/>
          </a:p>
        </p:txBody>
      </p:sp>
      <p:sp>
        <p:nvSpPr>
          <p:cNvPr id="11" name="Tijdelijke aanduiding voor tekst 10">
            <a:extLst>
              <a:ext uri="{FF2B5EF4-FFF2-40B4-BE49-F238E27FC236}">
                <a16:creationId xmlns:a16="http://schemas.microsoft.com/office/drawing/2014/main" id="{75756F7F-4B02-624F-A9E7-C9882A727460}"/>
              </a:ext>
            </a:extLst>
          </p:cNvPr>
          <p:cNvSpPr>
            <a:spLocks noGrp="1"/>
          </p:cNvSpPr>
          <p:nvPr>
            <p:ph type="body" sz="quarter" idx="16"/>
          </p:nvPr>
        </p:nvSpPr>
        <p:spPr/>
        <p:txBody>
          <a:bodyPr/>
          <a:lstStyle/>
          <a:p>
            <a:endParaRPr lang="nl-NL"/>
          </a:p>
        </p:txBody>
      </p:sp>
      <p:sp>
        <p:nvSpPr>
          <p:cNvPr id="12" name="Tijdelijke aanduiding voor afbeelding 11">
            <a:extLst>
              <a:ext uri="{FF2B5EF4-FFF2-40B4-BE49-F238E27FC236}">
                <a16:creationId xmlns:a16="http://schemas.microsoft.com/office/drawing/2014/main" id="{7860BB5E-1590-864B-8EFD-CED6E7A72626}"/>
              </a:ext>
            </a:extLst>
          </p:cNvPr>
          <p:cNvSpPr>
            <a:spLocks noGrp="1"/>
          </p:cNvSpPr>
          <p:nvPr>
            <p:ph type="pic" sz="quarter" idx="17"/>
          </p:nvPr>
        </p:nvSpPr>
        <p:spPr>
          <a:xfrm>
            <a:off x="7645613" y="1178995"/>
            <a:ext cx="4193962" cy="5292950"/>
          </a:xfrm>
        </p:spPr>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p:txBody>
          <a:bodyPr/>
          <a:lstStyle/>
          <a:p>
            <a:endParaRPr lang="nl-NL"/>
          </a:p>
        </p:txBody>
      </p:sp>
      <p:sp>
        <p:nvSpPr>
          <p:cNvPr id="13" name="Tijdelijke aanduiding voor afbeelding 12">
            <a:extLst>
              <a:ext uri="{FF2B5EF4-FFF2-40B4-BE49-F238E27FC236}">
                <a16:creationId xmlns:a16="http://schemas.microsoft.com/office/drawing/2014/main" id="{7CE9AA79-E34F-BA43-BF79-8F3E1B8AA593}"/>
              </a:ext>
            </a:extLst>
          </p:cNvPr>
          <p:cNvSpPr>
            <a:spLocks noGrp="1"/>
          </p:cNvSpPr>
          <p:nvPr>
            <p:ph type="pic" sz="quarter" idx="19"/>
          </p:nvPr>
        </p:nvSpPr>
        <p:spPr/>
      </p:sp>
      <p:sp>
        <p:nvSpPr>
          <p:cNvPr id="14" name="Tijdelijke aanduiding voor afbeelding 13">
            <a:extLst>
              <a:ext uri="{FF2B5EF4-FFF2-40B4-BE49-F238E27FC236}">
                <a16:creationId xmlns:a16="http://schemas.microsoft.com/office/drawing/2014/main" id="{0783472B-D4C3-5C43-B22A-33D6762CB146}"/>
              </a:ext>
            </a:extLst>
          </p:cNvPr>
          <p:cNvSpPr>
            <a:spLocks noGrp="1"/>
          </p:cNvSpPr>
          <p:nvPr>
            <p:ph type="pic" sz="quarter" idx="20"/>
          </p:nvPr>
        </p:nvSpPr>
        <p:spPr/>
      </p:sp>
      <p:sp>
        <p:nvSpPr>
          <p:cNvPr id="15" name="Tijdelijke aanduiding voor afbeelding 14">
            <a:extLst>
              <a:ext uri="{FF2B5EF4-FFF2-40B4-BE49-F238E27FC236}">
                <a16:creationId xmlns:a16="http://schemas.microsoft.com/office/drawing/2014/main" id="{BE3F8C14-C5DF-014C-B46C-C7F330A952AD}"/>
              </a:ext>
            </a:extLst>
          </p:cNvPr>
          <p:cNvSpPr>
            <a:spLocks noGrp="1"/>
          </p:cNvSpPr>
          <p:nvPr>
            <p:ph type="pic" sz="quarter" idx="21"/>
          </p:nvPr>
        </p:nvSpPr>
        <p:spPr/>
      </p:sp>
      <p:sp>
        <p:nvSpPr>
          <p:cNvPr id="16" name="Tijdelijke aanduiding voor tekst 15">
            <a:extLst>
              <a:ext uri="{FF2B5EF4-FFF2-40B4-BE49-F238E27FC236}">
                <a16:creationId xmlns:a16="http://schemas.microsoft.com/office/drawing/2014/main" id="{904507EB-FEFA-D145-BA4A-8812BC60FC01}"/>
              </a:ext>
            </a:extLst>
          </p:cNvPr>
          <p:cNvSpPr>
            <a:spLocks noGrp="1"/>
          </p:cNvSpPr>
          <p:nvPr>
            <p:ph type="body" sz="quarter" idx="23"/>
          </p:nvPr>
        </p:nvSpPr>
        <p:spPr/>
        <p:txBody>
          <a:bodyPr/>
          <a:lstStyle/>
          <a:p>
            <a:endParaRPr lang="nl-NL"/>
          </a:p>
        </p:txBody>
      </p:sp>
      <p:sp>
        <p:nvSpPr>
          <p:cNvPr id="17" name="Tijdelijke aanduiding voor afbeelding 16">
            <a:extLst>
              <a:ext uri="{FF2B5EF4-FFF2-40B4-BE49-F238E27FC236}">
                <a16:creationId xmlns:a16="http://schemas.microsoft.com/office/drawing/2014/main" id="{D1B59F03-CFDE-3241-8E18-3AA9C58BD4C8}"/>
              </a:ext>
            </a:extLst>
          </p:cNvPr>
          <p:cNvSpPr>
            <a:spLocks noGrp="1"/>
          </p:cNvSpPr>
          <p:nvPr>
            <p:ph type="pic" sz="quarter" idx="24"/>
          </p:nvPr>
        </p:nvSpPr>
        <p:spPr/>
      </p:sp>
      <p:sp>
        <p:nvSpPr>
          <p:cNvPr id="18" name="Tijdelijke aanduiding voor afbeelding 17">
            <a:extLst>
              <a:ext uri="{FF2B5EF4-FFF2-40B4-BE49-F238E27FC236}">
                <a16:creationId xmlns:a16="http://schemas.microsoft.com/office/drawing/2014/main" id="{608DEFEC-339F-194B-940D-F0BB127AEAAC}"/>
              </a:ext>
            </a:extLst>
          </p:cNvPr>
          <p:cNvSpPr>
            <a:spLocks noGrp="1"/>
          </p:cNvSpPr>
          <p:nvPr>
            <p:ph type="pic" sz="quarter" idx="25"/>
          </p:nvPr>
        </p:nvSpPr>
        <p:spPr/>
      </p:sp>
      <p:sp>
        <p:nvSpPr>
          <p:cNvPr id="19" name="Tijdelijke aanduiding voor afbeelding 18">
            <a:extLst>
              <a:ext uri="{FF2B5EF4-FFF2-40B4-BE49-F238E27FC236}">
                <a16:creationId xmlns:a16="http://schemas.microsoft.com/office/drawing/2014/main" id="{9B719BEE-CE2D-6946-928C-68E72771B1A5}"/>
              </a:ext>
            </a:extLst>
          </p:cNvPr>
          <p:cNvSpPr>
            <a:spLocks noGrp="1"/>
          </p:cNvSpPr>
          <p:nvPr>
            <p:ph type="pic" sz="quarter" idx="26"/>
          </p:nvPr>
        </p:nvSpPr>
        <p:spPr/>
      </p:sp>
      <p:pic>
        <p:nvPicPr>
          <p:cNvPr id="21" name="Picture 20">
            <a:extLst>
              <a:ext uri="{FF2B5EF4-FFF2-40B4-BE49-F238E27FC236}">
                <a16:creationId xmlns:a16="http://schemas.microsoft.com/office/drawing/2014/main" id="{A54597E5-6037-4C93-B7CF-53F80CAB4FD0}"/>
              </a:ext>
            </a:extLst>
          </p:cNvPr>
          <p:cNvPicPr>
            <a:picLocks noChangeAspect="1"/>
          </p:cNvPicPr>
          <p:nvPr/>
        </p:nvPicPr>
        <p:blipFill>
          <a:blip r:embed="rId2"/>
          <a:stretch>
            <a:fillRect/>
          </a:stretch>
        </p:blipFill>
        <p:spPr>
          <a:xfrm>
            <a:off x="7936498" y="67549"/>
            <a:ext cx="4258677" cy="1322771"/>
          </a:xfrm>
          <a:prstGeom prst="rect">
            <a:avLst/>
          </a:prstGeom>
        </p:spPr>
      </p:pic>
      <p:pic>
        <p:nvPicPr>
          <p:cNvPr id="4" name="Picture 3">
            <a:extLst>
              <a:ext uri="{FF2B5EF4-FFF2-40B4-BE49-F238E27FC236}">
                <a16:creationId xmlns:a16="http://schemas.microsoft.com/office/drawing/2014/main" id="{0ED59338-404C-4766-B2B7-CFF564A00B6F}"/>
              </a:ext>
            </a:extLst>
          </p:cNvPr>
          <p:cNvPicPr>
            <a:picLocks noChangeAspect="1"/>
          </p:cNvPicPr>
          <p:nvPr/>
        </p:nvPicPr>
        <p:blipFill>
          <a:blip r:embed="rId3"/>
          <a:stretch>
            <a:fillRect/>
          </a:stretch>
        </p:blipFill>
        <p:spPr>
          <a:xfrm>
            <a:off x="333732" y="1888042"/>
            <a:ext cx="8510474" cy="3155023"/>
          </a:xfrm>
          <a:prstGeom prst="rect">
            <a:avLst/>
          </a:prstGeom>
        </p:spPr>
      </p:pic>
      <p:sp>
        <p:nvSpPr>
          <p:cNvPr id="22" name="Titel 2">
            <a:extLst>
              <a:ext uri="{FF2B5EF4-FFF2-40B4-BE49-F238E27FC236}">
                <a16:creationId xmlns:a16="http://schemas.microsoft.com/office/drawing/2014/main" id="{50269D80-8D67-496B-AA33-CA2B48543078}"/>
              </a:ext>
            </a:extLst>
          </p:cNvPr>
          <p:cNvSpPr>
            <a:spLocks noGrp="1"/>
          </p:cNvSpPr>
          <p:nvPr>
            <p:ph type="ctrTitle"/>
          </p:nvPr>
        </p:nvSpPr>
        <p:spPr>
          <a:xfrm>
            <a:off x="8556643" y="1842909"/>
            <a:ext cx="3018386" cy="3016278"/>
          </a:xfrm>
          <a:ln>
            <a:noFill/>
          </a:ln>
        </p:spPr>
        <p:txBody>
          <a:bodyPr anchor="t"/>
          <a:lstStyle/>
          <a:p>
            <a:pPr algn="l"/>
            <a:br>
              <a:rPr lang="en-US" sz="2200" dirty="0"/>
            </a:br>
            <a:br>
              <a:rPr lang="en-US" sz="2200" dirty="0"/>
            </a:br>
            <a:r>
              <a:rPr lang="en-US" sz="2200" dirty="0"/>
              <a:t>Slight bias for glucose and pregnancies</a:t>
            </a:r>
            <a:br>
              <a:rPr lang="en-US" sz="2200" dirty="0"/>
            </a:br>
            <a:br>
              <a:rPr lang="en-US" sz="2200" dirty="0"/>
            </a:br>
            <a:r>
              <a:rPr lang="en-US" sz="2200" dirty="0"/>
              <a:t>Confidence valid for BMI and pregnancies</a:t>
            </a:r>
          </a:p>
        </p:txBody>
      </p:sp>
      <p:sp>
        <p:nvSpPr>
          <p:cNvPr id="23" name="Titel 2">
            <a:extLst>
              <a:ext uri="{FF2B5EF4-FFF2-40B4-BE49-F238E27FC236}">
                <a16:creationId xmlns:a16="http://schemas.microsoft.com/office/drawing/2014/main" id="{2A3FCB54-09BD-444F-9DE4-E5A263626053}"/>
              </a:ext>
            </a:extLst>
          </p:cNvPr>
          <p:cNvSpPr txBox="1">
            <a:spLocks/>
          </p:cNvSpPr>
          <p:nvPr/>
        </p:nvSpPr>
        <p:spPr>
          <a:xfrm>
            <a:off x="609783" y="603059"/>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Statistical inferences</a:t>
            </a:r>
          </a:p>
        </p:txBody>
      </p:sp>
    </p:spTree>
    <p:extLst>
      <p:ext uri="{BB962C8B-B14F-4D97-AF65-F5344CB8AC3E}">
        <p14:creationId xmlns:p14="http://schemas.microsoft.com/office/powerpoint/2010/main" val="760806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14-7-2021</a:t>
            </a:fld>
            <a:endParaRPr lang="en-GB" dirty="0"/>
          </a:p>
        </p:txBody>
      </p:sp>
      <p:sp>
        <p:nvSpPr>
          <p:cNvPr id="8" name="Titel 7">
            <a:extLst>
              <a:ext uri="{FF2B5EF4-FFF2-40B4-BE49-F238E27FC236}">
                <a16:creationId xmlns:a16="http://schemas.microsoft.com/office/drawing/2014/main" id="{659AC613-E65F-AA42-8100-38165C9F0B6B}"/>
              </a:ext>
            </a:extLst>
          </p:cNvPr>
          <p:cNvSpPr>
            <a:spLocks noGrp="1"/>
          </p:cNvSpPr>
          <p:nvPr>
            <p:ph type="ctrTitle"/>
          </p:nvPr>
        </p:nvSpPr>
        <p:spPr/>
        <p:txBody>
          <a:bodyPr/>
          <a:lstStyle/>
          <a:p>
            <a:endParaRPr lang="nl-NL"/>
          </a:p>
        </p:txBody>
      </p:sp>
      <p:sp>
        <p:nvSpPr>
          <p:cNvPr id="10" name="Tijdelijke aanduiding voor tekst 9">
            <a:extLst>
              <a:ext uri="{FF2B5EF4-FFF2-40B4-BE49-F238E27FC236}">
                <a16:creationId xmlns:a16="http://schemas.microsoft.com/office/drawing/2014/main" id="{3AE2A553-C69A-0446-A4BD-3C2F37F52B63}"/>
              </a:ext>
            </a:extLst>
          </p:cNvPr>
          <p:cNvSpPr>
            <a:spLocks noGrp="1"/>
          </p:cNvSpPr>
          <p:nvPr>
            <p:ph type="body" sz="quarter" idx="15"/>
          </p:nvPr>
        </p:nvSpPr>
        <p:spPr/>
        <p:txBody>
          <a:bodyPr/>
          <a:lstStyle/>
          <a:p>
            <a:endParaRPr lang="nl-NL"/>
          </a:p>
        </p:txBody>
      </p:sp>
      <p:sp>
        <p:nvSpPr>
          <p:cNvPr id="11" name="Tijdelijke aanduiding voor tekst 10">
            <a:extLst>
              <a:ext uri="{FF2B5EF4-FFF2-40B4-BE49-F238E27FC236}">
                <a16:creationId xmlns:a16="http://schemas.microsoft.com/office/drawing/2014/main" id="{75756F7F-4B02-624F-A9E7-C9882A727460}"/>
              </a:ext>
            </a:extLst>
          </p:cNvPr>
          <p:cNvSpPr>
            <a:spLocks noGrp="1"/>
          </p:cNvSpPr>
          <p:nvPr>
            <p:ph type="body" sz="quarter" idx="16"/>
          </p:nvPr>
        </p:nvSpPr>
        <p:spPr/>
        <p:txBody>
          <a:bodyPr/>
          <a:lstStyle/>
          <a:p>
            <a:endParaRPr lang="nl-NL"/>
          </a:p>
        </p:txBody>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p:txBody>
          <a:bodyPr/>
          <a:lstStyle/>
          <a:p>
            <a:endParaRPr lang="nl-NL"/>
          </a:p>
        </p:txBody>
      </p:sp>
      <p:sp>
        <p:nvSpPr>
          <p:cNvPr id="13" name="Tijdelijke aanduiding voor afbeelding 12">
            <a:extLst>
              <a:ext uri="{FF2B5EF4-FFF2-40B4-BE49-F238E27FC236}">
                <a16:creationId xmlns:a16="http://schemas.microsoft.com/office/drawing/2014/main" id="{7CE9AA79-E34F-BA43-BF79-8F3E1B8AA593}"/>
              </a:ext>
            </a:extLst>
          </p:cNvPr>
          <p:cNvSpPr>
            <a:spLocks noGrp="1"/>
          </p:cNvSpPr>
          <p:nvPr>
            <p:ph type="pic" sz="quarter" idx="19"/>
          </p:nvPr>
        </p:nvSpPr>
        <p:spPr/>
      </p:sp>
      <p:sp>
        <p:nvSpPr>
          <p:cNvPr id="14" name="Tijdelijke aanduiding voor afbeelding 13">
            <a:extLst>
              <a:ext uri="{FF2B5EF4-FFF2-40B4-BE49-F238E27FC236}">
                <a16:creationId xmlns:a16="http://schemas.microsoft.com/office/drawing/2014/main" id="{0783472B-D4C3-5C43-B22A-33D6762CB146}"/>
              </a:ext>
            </a:extLst>
          </p:cNvPr>
          <p:cNvSpPr>
            <a:spLocks noGrp="1"/>
          </p:cNvSpPr>
          <p:nvPr>
            <p:ph type="pic" sz="quarter" idx="20"/>
          </p:nvPr>
        </p:nvSpPr>
        <p:spPr/>
      </p:sp>
      <p:sp>
        <p:nvSpPr>
          <p:cNvPr id="15" name="Tijdelijke aanduiding voor afbeelding 14">
            <a:extLst>
              <a:ext uri="{FF2B5EF4-FFF2-40B4-BE49-F238E27FC236}">
                <a16:creationId xmlns:a16="http://schemas.microsoft.com/office/drawing/2014/main" id="{BE3F8C14-C5DF-014C-B46C-C7F330A952AD}"/>
              </a:ext>
            </a:extLst>
          </p:cNvPr>
          <p:cNvSpPr>
            <a:spLocks noGrp="1"/>
          </p:cNvSpPr>
          <p:nvPr>
            <p:ph type="pic" sz="quarter" idx="21"/>
          </p:nvPr>
        </p:nvSpPr>
        <p:spPr/>
      </p:sp>
      <p:sp>
        <p:nvSpPr>
          <p:cNvPr id="16" name="Tijdelijke aanduiding voor tekst 15">
            <a:extLst>
              <a:ext uri="{FF2B5EF4-FFF2-40B4-BE49-F238E27FC236}">
                <a16:creationId xmlns:a16="http://schemas.microsoft.com/office/drawing/2014/main" id="{904507EB-FEFA-D145-BA4A-8812BC60FC01}"/>
              </a:ext>
            </a:extLst>
          </p:cNvPr>
          <p:cNvSpPr>
            <a:spLocks noGrp="1"/>
          </p:cNvSpPr>
          <p:nvPr>
            <p:ph type="body" sz="quarter" idx="23"/>
          </p:nvPr>
        </p:nvSpPr>
        <p:spPr/>
        <p:txBody>
          <a:bodyPr/>
          <a:lstStyle/>
          <a:p>
            <a:endParaRPr lang="nl-NL"/>
          </a:p>
        </p:txBody>
      </p:sp>
      <p:sp>
        <p:nvSpPr>
          <p:cNvPr id="17" name="Tijdelijke aanduiding voor afbeelding 16">
            <a:extLst>
              <a:ext uri="{FF2B5EF4-FFF2-40B4-BE49-F238E27FC236}">
                <a16:creationId xmlns:a16="http://schemas.microsoft.com/office/drawing/2014/main" id="{D1B59F03-CFDE-3241-8E18-3AA9C58BD4C8}"/>
              </a:ext>
            </a:extLst>
          </p:cNvPr>
          <p:cNvSpPr>
            <a:spLocks noGrp="1"/>
          </p:cNvSpPr>
          <p:nvPr>
            <p:ph type="pic" sz="quarter" idx="24"/>
          </p:nvPr>
        </p:nvSpPr>
        <p:spPr/>
      </p:sp>
      <p:sp>
        <p:nvSpPr>
          <p:cNvPr id="18" name="Tijdelijke aanduiding voor afbeelding 17">
            <a:extLst>
              <a:ext uri="{FF2B5EF4-FFF2-40B4-BE49-F238E27FC236}">
                <a16:creationId xmlns:a16="http://schemas.microsoft.com/office/drawing/2014/main" id="{608DEFEC-339F-194B-940D-F0BB127AEAAC}"/>
              </a:ext>
            </a:extLst>
          </p:cNvPr>
          <p:cNvSpPr>
            <a:spLocks noGrp="1"/>
          </p:cNvSpPr>
          <p:nvPr>
            <p:ph type="pic" sz="quarter" idx="25"/>
          </p:nvPr>
        </p:nvSpPr>
        <p:spPr/>
      </p:sp>
      <p:sp>
        <p:nvSpPr>
          <p:cNvPr id="19" name="Tijdelijke aanduiding voor afbeelding 18">
            <a:extLst>
              <a:ext uri="{FF2B5EF4-FFF2-40B4-BE49-F238E27FC236}">
                <a16:creationId xmlns:a16="http://schemas.microsoft.com/office/drawing/2014/main" id="{9B719BEE-CE2D-6946-928C-68E72771B1A5}"/>
              </a:ext>
            </a:extLst>
          </p:cNvPr>
          <p:cNvSpPr>
            <a:spLocks noGrp="1"/>
          </p:cNvSpPr>
          <p:nvPr>
            <p:ph type="pic" sz="quarter" idx="26"/>
          </p:nvPr>
        </p:nvSpPr>
        <p:spPr/>
      </p:sp>
      <p:pic>
        <p:nvPicPr>
          <p:cNvPr id="21" name="Picture 20">
            <a:extLst>
              <a:ext uri="{FF2B5EF4-FFF2-40B4-BE49-F238E27FC236}">
                <a16:creationId xmlns:a16="http://schemas.microsoft.com/office/drawing/2014/main" id="{3504DB15-6328-4780-987F-E03378462466}"/>
              </a:ext>
            </a:extLst>
          </p:cNvPr>
          <p:cNvPicPr>
            <a:picLocks noChangeAspect="1"/>
          </p:cNvPicPr>
          <p:nvPr/>
        </p:nvPicPr>
        <p:blipFill>
          <a:blip r:embed="rId2"/>
          <a:stretch>
            <a:fillRect/>
          </a:stretch>
        </p:blipFill>
        <p:spPr>
          <a:xfrm>
            <a:off x="7901126" y="67549"/>
            <a:ext cx="4294049" cy="1349016"/>
          </a:xfrm>
          <a:prstGeom prst="rect">
            <a:avLst/>
          </a:prstGeom>
        </p:spPr>
      </p:pic>
      <p:pic>
        <p:nvPicPr>
          <p:cNvPr id="4" name="Picture 3">
            <a:extLst>
              <a:ext uri="{FF2B5EF4-FFF2-40B4-BE49-F238E27FC236}">
                <a16:creationId xmlns:a16="http://schemas.microsoft.com/office/drawing/2014/main" id="{18A460D5-67AF-423B-9EED-C4FEECEFB3EE}"/>
              </a:ext>
            </a:extLst>
          </p:cNvPr>
          <p:cNvPicPr>
            <a:picLocks noChangeAspect="1"/>
          </p:cNvPicPr>
          <p:nvPr/>
        </p:nvPicPr>
        <p:blipFill>
          <a:blip r:embed="rId3"/>
          <a:stretch>
            <a:fillRect/>
          </a:stretch>
        </p:blipFill>
        <p:spPr>
          <a:xfrm>
            <a:off x="460063" y="1470009"/>
            <a:ext cx="7689638" cy="5328655"/>
          </a:xfrm>
          <a:prstGeom prst="rect">
            <a:avLst/>
          </a:prstGeom>
        </p:spPr>
      </p:pic>
      <p:sp>
        <p:nvSpPr>
          <p:cNvPr id="24" name="Titel 2">
            <a:extLst>
              <a:ext uri="{FF2B5EF4-FFF2-40B4-BE49-F238E27FC236}">
                <a16:creationId xmlns:a16="http://schemas.microsoft.com/office/drawing/2014/main" id="{B598F061-B35F-4FEF-8441-3D4C564EF702}"/>
              </a:ext>
            </a:extLst>
          </p:cNvPr>
          <p:cNvSpPr txBox="1">
            <a:spLocks/>
          </p:cNvSpPr>
          <p:nvPr/>
        </p:nvSpPr>
        <p:spPr>
          <a:xfrm>
            <a:off x="8382501" y="2280680"/>
            <a:ext cx="2720185" cy="4020543"/>
          </a:xfrm>
          <a:prstGeom prst="rect">
            <a:avLst/>
          </a:prstGeom>
        </p:spPr>
        <p:txBody>
          <a:bodyPr anchor="t"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200"/>
              <a:t>Unbiased</a:t>
            </a:r>
            <a:br>
              <a:rPr lang="en-US" sz="2200"/>
            </a:br>
            <a:br>
              <a:rPr lang="en-US" sz="2200"/>
            </a:br>
            <a:r>
              <a:rPr lang="en-US" sz="2200"/>
              <a:t>Confidence invalid when pooled with partially synthetic </a:t>
            </a:r>
            <a:br>
              <a:rPr lang="en-US" sz="2200"/>
            </a:br>
            <a:br>
              <a:rPr lang="en-US" sz="2200"/>
            </a:br>
            <a:r>
              <a:rPr lang="en-US" sz="2200"/>
              <a:t>Confidence valid when pooled with Rubin’s rules</a:t>
            </a:r>
            <a:endParaRPr lang="en-US" sz="2200" dirty="0"/>
          </a:p>
        </p:txBody>
      </p:sp>
      <p:sp>
        <p:nvSpPr>
          <p:cNvPr id="25" name="Titel 2">
            <a:extLst>
              <a:ext uri="{FF2B5EF4-FFF2-40B4-BE49-F238E27FC236}">
                <a16:creationId xmlns:a16="http://schemas.microsoft.com/office/drawing/2014/main" id="{545CD8CC-C279-4A73-87CA-399623CE9128}"/>
              </a:ext>
            </a:extLst>
          </p:cNvPr>
          <p:cNvSpPr txBox="1">
            <a:spLocks/>
          </p:cNvSpPr>
          <p:nvPr/>
        </p:nvSpPr>
        <p:spPr>
          <a:xfrm>
            <a:off x="609783" y="609809"/>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Statistical inferences</a:t>
            </a:r>
          </a:p>
        </p:txBody>
      </p:sp>
    </p:spTree>
    <p:extLst>
      <p:ext uri="{BB962C8B-B14F-4D97-AF65-F5344CB8AC3E}">
        <p14:creationId xmlns:p14="http://schemas.microsoft.com/office/powerpoint/2010/main" val="50994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8649099" y="1567229"/>
            <a:ext cx="2866229" cy="3016278"/>
          </a:xfrm>
          <a:ln>
            <a:noFill/>
          </a:ln>
        </p:spPr>
        <p:txBody>
          <a:bodyPr anchor="t"/>
          <a:lstStyle/>
          <a:p>
            <a:pPr algn="l"/>
            <a:br>
              <a:rPr lang="en-US" sz="2200" dirty="0"/>
            </a:br>
            <a:br>
              <a:rPr lang="en-US" sz="2200" dirty="0"/>
            </a:br>
            <a:r>
              <a:rPr lang="en-US" sz="2200" dirty="0"/>
              <a:t>Unbiased</a:t>
            </a:r>
            <a:br>
              <a:rPr lang="en-US" sz="2200" dirty="0"/>
            </a:br>
            <a:endParaRPr lang="en-US" sz="2200" dirty="0"/>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pic>
        <p:nvPicPr>
          <p:cNvPr id="11" name="Picture 10">
            <a:extLst>
              <a:ext uri="{FF2B5EF4-FFF2-40B4-BE49-F238E27FC236}">
                <a16:creationId xmlns:a16="http://schemas.microsoft.com/office/drawing/2014/main" id="{0608B7CA-22AF-46E3-A8C9-9F1000E378C9}"/>
              </a:ext>
            </a:extLst>
          </p:cNvPr>
          <p:cNvPicPr>
            <a:picLocks noChangeAspect="1"/>
          </p:cNvPicPr>
          <p:nvPr/>
        </p:nvPicPr>
        <p:blipFill>
          <a:blip r:embed="rId2"/>
          <a:stretch>
            <a:fillRect/>
          </a:stretch>
        </p:blipFill>
        <p:spPr>
          <a:xfrm>
            <a:off x="7952626" y="65289"/>
            <a:ext cx="4242549" cy="1322772"/>
          </a:xfrm>
          <a:prstGeom prst="rect">
            <a:avLst/>
          </a:prstGeom>
        </p:spPr>
      </p:pic>
      <p:sp>
        <p:nvSpPr>
          <p:cNvPr id="20" name="Titel 2">
            <a:extLst>
              <a:ext uri="{FF2B5EF4-FFF2-40B4-BE49-F238E27FC236}">
                <a16:creationId xmlns:a16="http://schemas.microsoft.com/office/drawing/2014/main" id="{31A1C61B-BE89-4D2D-8F6E-3D1B8BB38F37}"/>
              </a:ext>
            </a:extLst>
          </p:cNvPr>
          <p:cNvSpPr txBox="1">
            <a:spLocks/>
          </p:cNvSpPr>
          <p:nvPr/>
        </p:nvSpPr>
        <p:spPr>
          <a:xfrm>
            <a:off x="591183" y="607426"/>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Univariate statistical properties</a:t>
            </a:r>
          </a:p>
        </p:txBody>
      </p:sp>
      <p:pic>
        <p:nvPicPr>
          <p:cNvPr id="7" name="Picture 6">
            <a:extLst>
              <a:ext uri="{FF2B5EF4-FFF2-40B4-BE49-F238E27FC236}">
                <a16:creationId xmlns:a16="http://schemas.microsoft.com/office/drawing/2014/main" id="{010E0BEE-A6A1-48B4-9136-43D908575AA0}"/>
              </a:ext>
            </a:extLst>
          </p:cNvPr>
          <p:cNvPicPr>
            <a:picLocks noChangeAspect="1"/>
          </p:cNvPicPr>
          <p:nvPr/>
        </p:nvPicPr>
        <p:blipFill>
          <a:blip r:embed="rId3"/>
          <a:stretch>
            <a:fillRect/>
          </a:stretch>
        </p:blipFill>
        <p:spPr>
          <a:xfrm>
            <a:off x="662205" y="1551018"/>
            <a:ext cx="7647295" cy="5073686"/>
          </a:xfrm>
          <a:prstGeom prst="rect">
            <a:avLst/>
          </a:prstGeom>
        </p:spPr>
      </p:pic>
    </p:spTree>
    <p:extLst>
      <p:ext uri="{BB962C8B-B14F-4D97-AF65-F5344CB8AC3E}">
        <p14:creationId xmlns:p14="http://schemas.microsoft.com/office/powerpoint/2010/main" val="190205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fld id="{61F71A9B-D115-324A-935A-D35E07EA4C6F}" type="datetime1">
              <a:rPr lang="nl-NL" smtClean="0"/>
              <a:t>14-7-2021</a:t>
            </a:fld>
            <a:endParaRPr lang="en-GB" dirty="0"/>
          </a:p>
        </p:txBody>
      </p:sp>
      <p:sp>
        <p:nvSpPr>
          <p:cNvPr id="4" name="Tijdelijke aanduiding voor tekst 3">
            <a:extLst>
              <a:ext uri="{FF2B5EF4-FFF2-40B4-BE49-F238E27FC236}">
                <a16:creationId xmlns:a16="http://schemas.microsoft.com/office/drawing/2014/main" id="{8E24FEC6-50EF-5C44-86E2-11974C5ADB4E}"/>
              </a:ext>
            </a:extLst>
          </p:cNvPr>
          <p:cNvSpPr>
            <a:spLocks noGrp="1"/>
          </p:cNvSpPr>
          <p:nvPr>
            <p:ph type="body" sz="quarter" idx="16"/>
          </p:nvPr>
        </p:nvSpPr>
        <p:spPr>
          <a:xfrm>
            <a:off x="955820" y="2715619"/>
            <a:ext cx="8530917" cy="2559433"/>
          </a:xfrm>
        </p:spPr>
        <p:txBody>
          <a:bodyPr/>
          <a:lstStyle/>
          <a:p>
            <a:pPr algn="l"/>
            <a:r>
              <a:rPr lang="en-US" sz="2200" dirty="0">
                <a:latin typeface="Merriweather Light" panose="020B0604020202020204" charset="0"/>
                <a:ea typeface="Merriweather Light" panose="020B0604020202020204" charset="0"/>
              </a:rPr>
              <a:t>Privacy-preservation            vs.            Data sharing </a:t>
            </a:r>
          </a:p>
          <a:p>
            <a:pPr algn="l"/>
            <a:endParaRPr lang="en-US" sz="2200" dirty="0">
              <a:latin typeface="Merriweather Light" panose="020B0604020202020204" charset="0"/>
              <a:ea typeface="Merriweather Light" panose="020B0604020202020204" charset="0"/>
            </a:endParaRPr>
          </a:p>
          <a:p>
            <a:endParaRPr lang="en-US" sz="2200" dirty="0">
              <a:latin typeface="Merriweather Light" panose="020B0604020202020204" charset="0"/>
              <a:ea typeface="Merriweather Light" panose="020B0604020202020204" charset="0"/>
            </a:endParaRPr>
          </a:p>
          <a:p>
            <a:pPr algn="l"/>
            <a:r>
              <a:rPr lang="en-US" sz="2200" dirty="0">
                <a:effectLst>
                  <a:glow rad="127000">
                    <a:schemeClr val="accent1"/>
                  </a:glow>
                </a:effectLst>
                <a:latin typeface="Merriweather Light" panose="020B0604020202020204" charset="0"/>
                <a:ea typeface="Merriweather Light" panose="020B0604020202020204" charset="0"/>
              </a:rPr>
              <a:t>Solution?  </a:t>
            </a:r>
            <a:r>
              <a:rPr lang="en-US" sz="2200" dirty="0">
                <a:latin typeface="Merriweather Light" panose="020B0604020202020204" charset="0"/>
                <a:ea typeface="Merriweather Light" panose="020B0604020202020204" charset="0"/>
              </a:rPr>
              <a:t>Synthetic data</a:t>
            </a:r>
            <a:r>
              <a:rPr lang="nl-NL" sz="2200" dirty="0">
                <a:latin typeface="Merriweather Light" panose="020B0604020202020204" charset="0"/>
                <a:ea typeface="Merriweather Light" panose="020B0604020202020204" charset="0"/>
              </a:rPr>
              <a:t> </a:t>
            </a:r>
          </a:p>
        </p:txBody>
      </p:sp>
      <p:sp>
        <p:nvSpPr>
          <p:cNvPr id="5" name="Titel 4">
            <a:extLst>
              <a:ext uri="{FF2B5EF4-FFF2-40B4-BE49-F238E27FC236}">
                <a16:creationId xmlns:a16="http://schemas.microsoft.com/office/drawing/2014/main" id="{E399E175-320A-8D4D-9F65-C3EEC996CA8A}"/>
              </a:ext>
            </a:extLst>
          </p:cNvPr>
          <p:cNvSpPr>
            <a:spLocks noGrp="1"/>
          </p:cNvSpPr>
          <p:nvPr>
            <p:ph type="ctrTitle"/>
          </p:nvPr>
        </p:nvSpPr>
        <p:spPr>
          <a:xfrm>
            <a:off x="126960" y="1503048"/>
            <a:ext cx="3592783" cy="960524"/>
          </a:xfrm>
        </p:spPr>
        <p:txBody>
          <a:bodyPr/>
          <a:lstStyle/>
          <a:p>
            <a:r>
              <a:rPr lang="en-US" dirty="0"/>
              <a:t>Problem</a:t>
            </a:r>
          </a:p>
        </p:txBody>
      </p:sp>
      <p:sp>
        <p:nvSpPr>
          <p:cNvPr id="6" name="Tijdelijke aanduiding voor tekst 5">
            <a:extLst>
              <a:ext uri="{FF2B5EF4-FFF2-40B4-BE49-F238E27FC236}">
                <a16:creationId xmlns:a16="http://schemas.microsoft.com/office/drawing/2014/main" id="{5D44D22C-20CE-ED45-87F0-FF3B41B8BCA4}"/>
              </a:ext>
            </a:extLst>
          </p:cNvPr>
          <p:cNvSpPr>
            <a:spLocks noGrp="1"/>
          </p:cNvSpPr>
          <p:nvPr>
            <p:ph type="body" sz="quarter" idx="14"/>
          </p:nvPr>
        </p:nvSpPr>
        <p:spPr/>
        <p:txBody>
          <a:bodyPr/>
          <a:lstStyle/>
          <a:p>
            <a:endParaRPr lang="nl-NL"/>
          </a:p>
        </p:txBody>
      </p:sp>
    </p:spTree>
    <p:extLst>
      <p:ext uri="{BB962C8B-B14F-4D97-AF65-F5344CB8AC3E}">
        <p14:creationId xmlns:p14="http://schemas.microsoft.com/office/powerpoint/2010/main" val="388491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8844408" y="2146897"/>
            <a:ext cx="2866229" cy="3016278"/>
          </a:xfrm>
          <a:ln>
            <a:noFill/>
          </a:ln>
        </p:spPr>
        <p:txBody>
          <a:bodyPr anchor="t"/>
          <a:lstStyle/>
          <a:p>
            <a:pPr algn="l"/>
            <a:br>
              <a:rPr lang="en-US" sz="2200" dirty="0"/>
            </a:br>
            <a:br>
              <a:rPr lang="en-US" sz="2200" dirty="0"/>
            </a:br>
            <a:r>
              <a:rPr lang="en-US" sz="2200" dirty="0"/>
              <a:t>Indistinguishable </a:t>
            </a:r>
            <a:br>
              <a:rPr lang="en-US" sz="2200" dirty="0"/>
            </a:br>
            <a:endParaRPr lang="en-US" sz="2200" dirty="0"/>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20" name="Titel 2">
            <a:extLst>
              <a:ext uri="{FF2B5EF4-FFF2-40B4-BE49-F238E27FC236}">
                <a16:creationId xmlns:a16="http://schemas.microsoft.com/office/drawing/2014/main" id="{31A1C61B-BE89-4D2D-8F6E-3D1B8BB38F37}"/>
              </a:ext>
            </a:extLst>
          </p:cNvPr>
          <p:cNvSpPr txBox="1">
            <a:spLocks/>
          </p:cNvSpPr>
          <p:nvPr/>
        </p:nvSpPr>
        <p:spPr>
          <a:xfrm>
            <a:off x="563562" y="1026575"/>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Distinguishability synthetic and observed data</a:t>
            </a:r>
          </a:p>
        </p:txBody>
      </p:sp>
      <p:pic>
        <p:nvPicPr>
          <p:cNvPr id="13" name="Picture 12">
            <a:extLst>
              <a:ext uri="{FF2B5EF4-FFF2-40B4-BE49-F238E27FC236}">
                <a16:creationId xmlns:a16="http://schemas.microsoft.com/office/drawing/2014/main" id="{2E1E3BC9-C483-42BC-A579-6AB17C88D503}"/>
              </a:ext>
            </a:extLst>
          </p:cNvPr>
          <p:cNvPicPr>
            <a:picLocks noChangeAspect="1"/>
          </p:cNvPicPr>
          <p:nvPr/>
        </p:nvPicPr>
        <p:blipFill>
          <a:blip r:embed="rId2"/>
          <a:stretch>
            <a:fillRect/>
          </a:stretch>
        </p:blipFill>
        <p:spPr>
          <a:xfrm>
            <a:off x="625706" y="2305881"/>
            <a:ext cx="8085538" cy="1433409"/>
          </a:xfrm>
          <a:prstGeom prst="rect">
            <a:avLst/>
          </a:prstGeom>
        </p:spPr>
      </p:pic>
    </p:spTree>
    <p:extLst>
      <p:ext uri="{BB962C8B-B14F-4D97-AF65-F5344CB8AC3E}">
        <p14:creationId xmlns:p14="http://schemas.microsoft.com/office/powerpoint/2010/main" val="1102729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14-7-2021</a:t>
            </a:fld>
            <a:endParaRPr lang="en-GB" dirty="0"/>
          </a:p>
        </p:txBody>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p:txBody>
          <a:bodyPr/>
          <a:lstStyle/>
          <a:p>
            <a:endParaRPr lang="nl-NL"/>
          </a:p>
        </p:txBody>
      </p:sp>
      <p:sp>
        <p:nvSpPr>
          <p:cNvPr id="13" name="Tijdelijke aanduiding voor afbeelding 12">
            <a:extLst>
              <a:ext uri="{FF2B5EF4-FFF2-40B4-BE49-F238E27FC236}">
                <a16:creationId xmlns:a16="http://schemas.microsoft.com/office/drawing/2014/main" id="{7CE9AA79-E34F-BA43-BF79-8F3E1B8AA593}"/>
              </a:ext>
            </a:extLst>
          </p:cNvPr>
          <p:cNvSpPr>
            <a:spLocks noGrp="1"/>
          </p:cNvSpPr>
          <p:nvPr>
            <p:ph type="pic" sz="quarter" idx="19"/>
          </p:nvPr>
        </p:nvSpPr>
        <p:spPr/>
      </p:sp>
      <p:sp>
        <p:nvSpPr>
          <p:cNvPr id="14" name="Tijdelijke aanduiding voor afbeelding 13">
            <a:extLst>
              <a:ext uri="{FF2B5EF4-FFF2-40B4-BE49-F238E27FC236}">
                <a16:creationId xmlns:a16="http://schemas.microsoft.com/office/drawing/2014/main" id="{0783472B-D4C3-5C43-B22A-33D6762CB146}"/>
              </a:ext>
            </a:extLst>
          </p:cNvPr>
          <p:cNvSpPr>
            <a:spLocks noGrp="1"/>
          </p:cNvSpPr>
          <p:nvPr>
            <p:ph type="pic" sz="quarter" idx="20"/>
          </p:nvPr>
        </p:nvSpPr>
        <p:spPr/>
      </p:sp>
      <p:sp>
        <p:nvSpPr>
          <p:cNvPr id="15" name="Tijdelijke aanduiding voor afbeelding 14">
            <a:extLst>
              <a:ext uri="{FF2B5EF4-FFF2-40B4-BE49-F238E27FC236}">
                <a16:creationId xmlns:a16="http://schemas.microsoft.com/office/drawing/2014/main" id="{BE3F8C14-C5DF-014C-B46C-C7F330A952AD}"/>
              </a:ext>
            </a:extLst>
          </p:cNvPr>
          <p:cNvSpPr>
            <a:spLocks noGrp="1"/>
          </p:cNvSpPr>
          <p:nvPr>
            <p:ph type="pic" sz="quarter" idx="21"/>
          </p:nvPr>
        </p:nvSpPr>
        <p:spPr/>
      </p:sp>
      <p:sp>
        <p:nvSpPr>
          <p:cNvPr id="16" name="Tijdelijke aanduiding voor tekst 15">
            <a:extLst>
              <a:ext uri="{FF2B5EF4-FFF2-40B4-BE49-F238E27FC236}">
                <a16:creationId xmlns:a16="http://schemas.microsoft.com/office/drawing/2014/main" id="{904507EB-FEFA-D145-BA4A-8812BC60FC01}"/>
              </a:ext>
            </a:extLst>
          </p:cNvPr>
          <p:cNvSpPr>
            <a:spLocks noGrp="1"/>
          </p:cNvSpPr>
          <p:nvPr>
            <p:ph type="body" sz="quarter" idx="23"/>
          </p:nvPr>
        </p:nvSpPr>
        <p:spPr/>
        <p:txBody>
          <a:bodyPr/>
          <a:lstStyle/>
          <a:p>
            <a:endParaRPr lang="nl-NL"/>
          </a:p>
        </p:txBody>
      </p:sp>
      <p:sp>
        <p:nvSpPr>
          <p:cNvPr id="17" name="Tijdelijke aanduiding voor afbeelding 16">
            <a:extLst>
              <a:ext uri="{FF2B5EF4-FFF2-40B4-BE49-F238E27FC236}">
                <a16:creationId xmlns:a16="http://schemas.microsoft.com/office/drawing/2014/main" id="{D1B59F03-CFDE-3241-8E18-3AA9C58BD4C8}"/>
              </a:ext>
            </a:extLst>
          </p:cNvPr>
          <p:cNvSpPr>
            <a:spLocks noGrp="1"/>
          </p:cNvSpPr>
          <p:nvPr>
            <p:ph type="pic" sz="quarter" idx="24"/>
          </p:nvPr>
        </p:nvSpPr>
        <p:spPr/>
      </p:sp>
      <p:sp>
        <p:nvSpPr>
          <p:cNvPr id="18" name="Tijdelijke aanduiding voor afbeelding 17">
            <a:extLst>
              <a:ext uri="{FF2B5EF4-FFF2-40B4-BE49-F238E27FC236}">
                <a16:creationId xmlns:a16="http://schemas.microsoft.com/office/drawing/2014/main" id="{608DEFEC-339F-194B-940D-F0BB127AEAAC}"/>
              </a:ext>
            </a:extLst>
          </p:cNvPr>
          <p:cNvSpPr>
            <a:spLocks noGrp="1"/>
          </p:cNvSpPr>
          <p:nvPr>
            <p:ph type="pic" sz="quarter" idx="25"/>
          </p:nvPr>
        </p:nvSpPr>
        <p:spPr/>
      </p:sp>
      <p:sp>
        <p:nvSpPr>
          <p:cNvPr id="19" name="Tijdelijke aanduiding voor afbeelding 18">
            <a:extLst>
              <a:ext uri="{FF2B5EF4-FFF2-40B4-BE49-F238E27FC236}">
                <a16:creationId xmlns:a16="http://schemas.microsoft.com/office/drawing/2014/main" id="{9B719BEE-CE2D-6946-928C-68E72771B1A5}"/>
              </a:ext>
            </a:extLst>
          </p:cNvPr>
          <p:cNvSpPr>
            <a:spLocks noGrp="1"/>
          </p:cNvSpPr>
          <p:nvPr>
            <p:ph type="pic" sz="quarter" idx="26"/>
          </p:nvPr>
        </p:nvSpPr>
        <p:spPr/>
      </p:sp>
      <p:sp>
        <p:nvSpPr>
          <p:cNvPr id="20" name="Titel 7">
            <a:extLst>
              <a:ext uri="{FF2B5EF4-FFF2-40B4-BE49-F238E27FC236}">
                <a16:creationId xmlns:a16="http://schemas.microsoft.com/office/drawing/2014/main" id="{A15E4441-55E9-4D63-A2ED-EBA09BA7C418}"/>
              </a:ext>
            </a:extLst>
          </p:cNvPr>
          <p:cNvSpPr>
            <a:spLocks noGrp="1"/>
          </p:cNvSpPr>
          <p:nvPr>
            <p:ph type="ctrTitle"/>
          </p:nvPr>
        </p:nvSpPr>
        <p:spPr>
          <a:xfrm>
            <a:off x="333375" y="1196975"/>
            <a:ext cx="6986588" cy="2232025"/>
          </a:xfrm>
          <a:solidFill>
            <a:schemeClr val="accent1"/>
          </a:solidFill>
        </p:spPr>
        <p:txBody>
          <a:bodyPr/>
          <a:lstStyle/>
          <a:p>
            <a:r>
              <a:rPr lang="en-US" dirty="0"/>
              <a:t>Discussion</a:t>
            </a:r>
          </a:p>
        </p:txBody>
      </p:sp>
      <p:sp>
        <p:nvSpPr>
          <p:cNvPr id="21" name="Titel 7">
            <a:extLst>
              <a:ext uri="{FF2B5EF4-FFF2-40B4-BE49-F238E27FC236}">
                <a16:creationId xmlns:a16="http://schemas.microsoft.com/office/drawing/2014/main" id="{2237A4AC-04F9-4188-AC4A-1D755436D2FE}"/>
              </a:ext>
            </a:extLst>
          </p:cNvPr>
          <p:cNvSpPr txBox="1">
            <a:spLocks/>
          </p:cNvSpPr>
          <p:nvPr/>
        </p:nvSpPr>
        <p:spPr>
          <a:xfrm>
            <a:off x="333375" y="3503417"/>
            <a:ext cx="11651123" cy="2376767"/>
          </a:xfrm>
          <a:prstGeom prst="rect">
            <a:avLst/>
          </a:prstGeom>
          <a:solidFill>
            <a:schemeClr val="bg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514350" lvl="0" indent="-514350" algn="l">
              <a:buFont typeface="+mj-lt"/>
              <a:buAutoNum type="arabicPeriod"/>
            </a:pPr>
            <a:r>
              <a:rPr lang="en-US" sz="2200" dirty="0"/>
              <a:t>Do the synthetic data and the observed data yield the same statistical inferences, i.e. are the synthetic estimates unbiased and confidence valid? </a:t>
            </a:r>
          </a:p>
          <a:p>
            <a:pPr marL="514350" lvl="0" indent="-514350" algn="l">
              <a:buFont typeface="+mj-lt"/>
              <a:buAutoNum type="arabicPeriod"/>
            </a:pPr>
            <a:endParaRPr lang="en-US" sz="2200" dirty="0"/>
          </a:p>
          <a:p>
            <a:pPr marL="514350" lvl="0" indent="-514350" algn="l">
              <a:buFont typeface="+mj-lt"/>
              <a:buAutoNum type="arabicPeriod"/>
            </a:pPr>
            <a:r>
              <a:rPr lang="en-US" sz="2200" dirty="0"/>
              <a:t>Can we discriminate between the synthetic data and the observed data with a prediction model?</a:t>
            </a:r>
          </a:p>
        </p:txBody>
      </p:sp>
      <p:pic>
        <p:nvPicPr>
          <p:cNvPr id="4" name="Picture Placeholder 3" descr="Checkmark with solid fill">
            <a:extLst>
              <a:ext uri="{FF2B5EF4-FFF2-40B4-BE49-F238E27FC236}">
                <a16:creationId xmlns:a16="http://schemas.microsoft.com/office/drawing/2014/main" id="{84C30FA1-EC2D-46CD-AD63-6613FB884B2D}"/>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10378" r="10378"/>
          <a:stretch>
            <a:fillRect/>
          </a:stretch>
        </p:blipFill>
        <p:spPr>
          <a:xfrm>
            <a:off x="8568893" y="4120971"/>
            <a:ext cx="336278" cy="424396"/>
          </a:xfrm>
        </p:spPr>
      </p:pic>
      <p:pic>
        <p:nvPicPr>
          <p:cNvPr id="22" name="Picture Placeholder 3" descr="Checkmark with solid fill">
            <a:extLst>
              <a:ext uri="{FF2B5EF4-FFF2-40B4-BE49-F238E27FC236}">
                <a16:creationId xmlns:a16="http://schemas.microsoft.com/office/drawing/2014/main" id="{571AF641-687B-4B49-A86C-5BD7FB071E8C}"/>
              </a:ext>
            </a:extLst>
          </p:cNvPr>
          <p:cNvPicPr>
            <a:picLocks noChangeAspect="1"/>
          </p:cNvPicPr>
          <p:nvPr/>
        </p:nvPicPr>
        <p:blipFill>
          <a:blip r:embed="rId2">
            <a:extLst>
              <a:ext uri="{96DAC541-7B7A-43D3-8B79-37D633B846F1}">
                <asvg:svgBlip xmlns:asvg="http://schemas.microsoft.com/office/drawing/2016/SVG/main" r:embed="rId3"/>
              </a:ext>
            </a:extLst>
          </a:blip>
          <a:srcRect l="10378" r="10378"/>
          <a:stretch>
            <a:fillRect/>
          </a:stretch>
        </p:blipFill>
        <p:spPr>
          <a:xfrm>
            <a:off x="3421324" y="5141655"/>
            <a:ext cx="336278" cy="424396"/>
          </a:xfrm>
          <a:prstGeom prst="rect">
            <a:avLst/>
          </a:prstGeom>
          <a:solidFill>
            <a:schemeClr val="bg1"/>
          </a:solidFill>
        </p:spPr>
      </p:pic>
    </p:spTree>
    <p:extLst>
      <p:ext uri="{BB962C8B-B14F-4D97-AF65-F5344CB8AC3E}">
        <p14:creationId xmlns:p14="http://schemas.microsoft.com/office/powerpoint/2010/main" val="1514174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20" name="Titel 2">
            <a:extLst>
              <a:ext uri="{FF2B5EF4-FFF2-40B4-BE49-F238E27FC236}">
                <a16:creationId xmlns:a16="http://schemas.microsoft.com/office/drawing/2014/main" id="{31A1C61B-BE89-4D2D-8F6E-3D1B8BB38F37}"/>
              </a:ext>
            </a:extLst>
          </p:cNvPr>
          <p:cNvSpPr txBox="1">
            <a:spLocks/>
          </p:cNvSpPr>
          <p:nvPr/>
        </p:nvSpPr>
        <p:spPr>
          <a:xfrm>
            <a:off x="563562" y="1026575"/>
            <a:ext cx="9165376"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800" dirty="0"/>
              <a:t>Limitations, strengths and recommendations</a:t>
            </a:r>
          </a:p>
        </p:txBody>
      </p:sp>
      <p:sp>
        <p:nvSpPr>
          <p:cNvPr id="8" name="Titel 7">
            <a:extLst>
              <a:ext uri="{FF2B5EF4-FFF2-40B4-BE49-F238E27FC236}">
                <a16:creationId xmlns:a16="http://schemas.microsoft.com/office/drawing/2014/main" id="{7FF1211C-707C-4A7F-A765-81CCD9ED5777}"/>
              </a:ext>
            </a:extLst>
          </p:cNvPr>
          <p:cNvSpPr txBox="1">
            <a:spLocks/>
          </p:cNvSpPr>
          <p:nvPr/>
        </p:nvSpPr>
        <p:spPr>
          <a:xfrm>
            <a:off x="778349" y="1190766"/>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342900" lvl="0" indent="-342900" algn="l">
              <a:lnSpc>
                <a:spcPct val="150000"/>
              </a:lnSpc>
              <a:buFont typeface="Wingdings" panose="05000000000000000000" pitchFamily="2" charset="2"/>
              <a:buChar char="§"/>
            </a:pPr>
            <a:r>
              <a:rPr lang="nl-NL" sz="2200" i="0" dirty="0" err="1">
                <a:latin typeface="Merriweather Light" panose="020B0604020202020204" charset="0"/>
                <a:ea typeface="Merriweather Light" panose="020B0604020202020204" charset="0"/>
              </a:rPr>
              <a:t>Quality</a:t>
            </a:r>
            <a:r>
              <a:rPr lang="nl-NL" sz="2200" i="0" dirty="0">
                <a:latin typeface="Merriweather Light" panose="020B0604020202020204" charset="0"/>
                <a:ea typeface="Merriweather Light" panose="020B0604020202020204" charset="0"/>
              </a:rPr>
              <a:t> contingent on </a:t>
            </a:r>
            <a:r>
              <a:rPr lang="nl-NL" sz="2200" i="0" dirty="0" err="1">
                <a:latin typeface="Merriweather Light" panose="020B0604020202020204" charset="0"/>
                <a:ea typeface="Merriweather Light" panose="020B0604020202020204" charset="0"/>
              </a:rPr>
              <a:t>imputation</a:t>
            </a:r>
            <a:r>
              <a:rPr lang="nl-NL" sz="2200" i="0" dirty="0">
                <a:latin typeface="Merriweather Light" panose="020B0604020202020204" charset="0"/>
                <a:ea typeface="Merriweather Light" panose="020B0604020202020204" charset="0"/>
              </a:rPr>
              <a:t> </a:t>
            </a:r>
            <a:r>
              <a:rPr lang="nl-NL" sz="2200" i="0" dirty="0" err="1">
                <a:latin typeface="Merriweather Light" panose="020B0604020202020204" charset="0"/>
                <a:ea typeface="Merriweather Light" panose="020B0604020202020204" charset="0"/>
              </a:rPr>
              <a:t>method</a:t>
            </a:r>
            <a:r>
              <a:rPr lang="nl-NL" sz="2200" i="0" dirty="0">
                <a:latin typeface="Merriweather Light" panose="020B0604020202020204" charset="0"/>
                <a:ea typeface="Merriweather Light" panose="020B0604020202020204" charset="0"/>
              </a:rPr>
              <a:t> </a:t>
            </a:r>
            <a:endParaRPr lang="en-US" sz="2200" i="0" dirty="0">
              <a:latin typeface="Merriweather Light" panose="020B0604020202020204" charset="0"/>
              <a:ea typeface="Merriweather Light" panose="020B0604020202020204" charset="0"/>
            </a:endParaRP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Uncertainty pooling rules </a:t>
            </a: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Disclosure risks</a:t>
            </a:r>
          </a:p>
          <a:p>
            <a:pPr marL="342900" lvl="0" indent="-342900" algn="l">
              <a:buFont typeface="Wingdings" panose="05000000000000000000" pitchFamily="2" charset="2"/>
              <a:buChar char="§"/>
            </a:pPr>
            <a:endParaRPr lang="en-US" sz="2200" i="0" dirty="0">
              <a:latin typeface="Merriweather Light" panose="020B0604020202020204" charset="0"/>
              <a:ea typeface="Merriweather Light" panose="020B0604020202020204" charset="0"/>
            </a:endParaRPr>
          </a:p>
          <a:p>
            <a:pPr lvl="0" algn="l"/>
            <a:r>
              <a:rPr lang="en-US" sz="2200" i="0" dirty="0">
                <a:latin typeface="Merriweather Light" panose="020B0604020202020204" charset="0"/>
                <a:ea typeface="Merriweather Light" panose="020B0604020202020204" charset="0"/>
              </a:rPr>
              <a:t>In conclusion, possibilities … </a:t>
            </a:r>
          </a:p>
        </p:txBody>
      </p:sp>
      <p:sp>
        <p:nvSpPr>
          <p:cNvPr id="11" name="Titel 7">
            <a:extLst>
              <a:ext uri="{FF2B5EF4-FFF2-40B4-BE49-F238E27FC236}">
                <a16:creationId xmlns:a16="http://schemas.microsoft.com/office/drawing/2014/main" id="{D1335717-B814-46B3-8FFD-7FC8B7EB8D60}"/>
              </a:ext>
            </a:extLst>
          </p:cNvPr>
          <p:cNvSpPr txBox="1">
            <a:spLocks/>
          </p:cNvSpPr>
          <p:nvPr/>
        </p:nvSpPr>
        <p:spPr>
          <a:xfrm>
            <a:off x="778349" y="4923554"/>
            <a:ext cx="10546814" cy="1006729"/>
          </a:xfrm>
          <a:prstGeom prst="rect">
            <a:avLst/>
          </a:prstGeom>
          <a:solidFill>
            <a:schemeClr val="accent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r>
              <a:rPr lang="en-US" sz="2200" i="0" dirty="0"/>
              <a:t>The performance of MICE is promising, especially when we consider the practical implications of easily accessible synthetic data on privacy-preservation in data sharing. </a:t>
            </a:r>
          </a:p>
        </p:txBody>
      </p:sp>
    </p:spTree>
    <p:extLst>
      <p:ext uri="{BB962C8B-B14F-4D97-AF65-F5344CB8AC3E}">
        <p14:creationId xmlns:p14="http://schemas.microsoft.com/office/powerpoint/2010/main" val="422836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fld id="{61F71A9B-D115-324A-935A-D35E07EA4C6F}" type="datetime1">
              <a:rPr lang="nl-NL" smtClean="0"/>
              <a:t>14-7-2021</a:t>
            </a:fld>
            <a:endParaRPr lang="en-GB" dirty="0"/>
          </a:p>
        </p:txBody>
      </p:sp>
      <p:sp>
        <p:nvSpPr>
          <p:cNvPr id="3" name="Tijdelijke aanduiding voor tekst 2">
            <a:extLst>
              <a:ext uri="{FF2B5EF4-FFF2-40B4-BE49-F238E27FC236}">
                <a16:creationId xmlns:a16="http://schemas.microsoft.com/office/drawing/2014/main" id="{CAD50994-053A-8443-8A44-66D2B36FF2C0}"/>
              </a:ext>
            </a:extLst>
          </p:cNvPr>
          <p:cNvSpPr>
            <a:spLocks noGrp="1"/>
          </p:cNvSpPr>
          <p:nvPr>
            <p:ph type="body" sz="quarter" idx="15"/>
          </p:nvPr>
        </p:nvSpPr>
        <p:spPr>
          <a:xfrm>
            <a:off x="1534464" y="5325271"/>
            <a:ext cx="9126245" cy="475057"/>
          </a:xfrm>
        </p:spPr>
        <p:txBody>
          <a:bodyPr/>
          <a:lstStyle/>
          <a:p>
            <a:r>
              <a:rPr lang="nl-NL" sz="1400" b="0" dirty="0"/>
              <a:t>For more information: </a:t>
            </a: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https://github.com/MMJHendriks/Synthetic_ADS/tree/main/SimulationStudy_MHendriks</a:t>
            </a:r>
            <a:endParaRPr lang="nl-NL" sz="1400" b="0" dirty="0"/>
          </a:p>
        </p:txBody>
      </p:sp>
      <p:sp>
        <p:nvSpPr>
          <p:cNvPr id="5" name="Titel 4">
            <a:extLst>
              <a:ext uri="{FF2B5EF4-FFF2-40B4-BE49-F238E27FC236}">
                <a16:creationId xmlns:a16="http://schemas.microsoft.com/office/drawing/2014/main" id="{E399E175-320A-8D4D-9F65-C3EEC996CA8A}"/>
              </a:ext>
            </a:extLst>
          </p:cNvPr>
          <p:cNvSpPr>
            <a:spLocks noGrp="1"/>
          </p:cNvSpPr>
          <p:nvPr>
            <p:ph type="ctrTitle"/>
          </p:nvPr>
        </p:nvSpPr>
        <p:spPr/>
        <p:txBody>
          <a:bodyPr/>
          <a:lstStyle/>
          <a:p>
            <a:r>
              <a:rPr lang="en-US" dirty="0"/>
              <a:t>Thank you </a:t>
            </a:r>
            <a:br>
              <a:rPr lang="en-US" dirty="0"/>
            </a:br>
            <a:r>
              <a:rPr lang="en-US" sz="3200" dirty="0"/>
              <a:t>for your attention</a:t>
            </a:r>
            <a:endParaRPr lang="en-US" dirty="0"/>
          </a:p>
        </p:txBody>
      </p:sp>
      <p:sp>
        <p:nvSpPr>
          <p:cNvPr id="6" name="Tijdelijke aanduiding voor tekst 5">
            <a:extLst>
              <a:ext uri="{FF2B5EF4-FFF2-40B4-BE49-F238E27FC236}">
                <a16:creationId xmlns:a16="http://schemas.microsoft.com/office/drawing/2014/main" id="{5D44D22C-20CE-ED45-87F0-FF3B41B8BCA4}"/>
              </a:ext>
            </a:extLst>
          </p:cNvPr>
          <p:cNvSpPr>
            <a:spLocks noGrp="1"/>
          </p:cNvSpPr>
          <p:nvPr>
            <p:ph type="body" sz="quarter" idx="14"/>
          </p:nvPr>
        </p:nvSpPr>
        <p:spPr/>
        <p:txBody>
          <a:bodyPr/>
          <a:lstStyle/>
          <a:p>
            <a:endParaRPr lang="nl-NL"/>
          </a:p>
        </p:txBody>
      </p:sp>
      <p:pic>
        <p:nvPicPr>
          <p:cNvPr id="2050" name="Picture 2" descr="The Best Questions to Ask During a Fraud Interview | Corporate Compliance  Insights">
            <a:extLst>
              <a:ext uri="{FF2B5EF4-FFF2-40B4-BE49-F238E27FC236}">
                <a16:creationId xmlns:a16="http://schemas.microsoft.com/office/drawing/2014/main" id="{C0F8D973-D84F-45E6-BD00-E0EF40125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760" y="1738601"/>
            <a:ext cx="4742729" cy="304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1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8EE1FDC1-5215-1E46-A469-7502B981DC4C}"/>
              </a:ext>
            </a:extLst>
          </p:cNvPr>
          <p:cNvSpPr>
            <a:spLocks noGrp="1"/>
          </p:cNvSpPr>
          <p:nvPr>
            <p:ph type="body" sz="quarter" idx="23"/>
          </p:nvPr>
        </p:nvSpPr>
        <p:spPr>
          <a:xfrm rot="10800000" flipV="1">
            <a:off x="256080" y="1136240"/>
            <a:ext cx="11683013" cy="5819415"/>
          </a:xfrm>
          <a:solidFill>
            <a:srgbClr val="C00A35"/>
          </a:solidFill>
        </p:spPr>
        <p:txBody>
          <a:bodyPr/>
          <a:lstStyle/>
          <a:p>
            <a:pPr algn="l"/>
            <a:r>
              <a:rPr lang="en-US" sz="850" b="0" i="0" u="none" strike="noStrike" baseline="0" dirty="0" err="1">
                <a:latin typeface="Times New Roman" panose="02020603050405020304" pitchFamily="18" charset="0"/>
                <a:cs typeface="Times New Roman" panose="02020603050405020304" pitchFamily="18" charset="0"/>
              </a:rPr>
              <a:t>Burgette</a:t>
            </a:r>
            <a:r>
              <a:rPr lang="en-US" sz="850" b="0" i="0" u="none" strike="noStrike" baseline="0" dirty="0">
                <a:latin typeface="Times New Roman" panose="02020603050405020304" pitchFamily="18" charset="0"/>
                <a:cs typeface="Times New Roman" panose="02020603050405020304" pitchFamily="18" charset="0"/>
              </a:rPr>
              <a:t>, L. F., &amp; Reiter, J. P. (2010). Multiple imputation for missing data via sequential regression trees. </a:t>
            </a:r>
            <a:r>
              <a:rPr lang="en-US" sz="850" b="0" i="1" u="none" strike="noStrike" baseline="0" dirty="0">
                <a:latin typeface="Times New Roman" panose="02020603050405020304" pitchFamily="18" charset="0"/>
                <a:cs typeface="Times New Roman" panose="02020603050405020304" pitchFamily="18" charset="0"/>
              </a:rPr>
              <a:t>American Journal of Epidemiology, 172 </a:t>
            </a:r>
            <a:r>
              <a:rPr lang="en-US" sz="850" b="0" i="0" u="none" strike="noStrike" baseline="0" dirty="0">
                <a:latin typeface="Times New Roman" panose="02020603050405020304" pitchFamily="18" charset="0"/>
                <a:cs typeface="Times New Roman" panose="02020603050405020304" pitchFamily="18" charset="0"/>
              </a:rPr>
              <a:t>(9), 1070-1076. https:// </a:t>
            </a:r>
            <a:r>
              <a:rPr lang="nl-NL" sz="850" b="0" i="0" u="none" strike="noStrike" baseline="0" dirty="0">
                <a:latin typeface="Times New Roman" panose="02020603050405020304" pitchFamily="18" charset="0"/>
                <a:cs typeface="Times New Roman" panose="02020603050405020304" pitchFamily="18" charset="0"/>
              </a:rPr>
              <a:t>doi.org/10.1093/</a:t>
            </a:r>
            <a:r>
              <a:rPr lang="nl-NL" sz="850" b="0" i="0" u="none" strike="noStrike" baseline="0" dirty="0" err="1">
                <a:latin typeface="Times New Roman" panose="02020603050405020304" pitchFamily="18" charset="0"/>
                <a:cs typeface="Times New Roman" panose="02020603050405020304" pitchFamily="18" charset="0"/>
              </a:rPr>
              <a:t>aje</a:t>
            </a:r>
            <a:r>
              <a:rPr lang="nl-NL" sz="850" b="0" i="0" u="none" strike="noStrike" baseline="0" dirty="0">
                <a:latin typeface="Times New Roman" panose="02020603050405020304" pitchFamily="18" charset="0"/>
                <a:cs typeface="Times New Roman" panose="02020603050405020304" pitchFamily="18" charset="0"/>
              </a:rPr>
              <a:t>/kwq260</a:t>
            </a:r>
          </a:p>
          <a:p>
            <a:pPr algn="l"/>
            <a:r>
              <a:rPr lang="en-US" sz="850" b="0" i="0" u="none" strike="noStrike" baseline="0" dirty="0" err="1">
                <a:latin typeface="Times New Roman" panose="02020603050405020304" pitchFamily="18" charset="0"/>
                <a:cs typeface="Times New Roman" panose="02020603050405020304" pitchFamily="18" charset="0"/>
              </a:rPr>
              <a:t>Caiola</a:t>
            </a:r>
            <a:r>
              <a:rPr lang="en-US" sz="850" b="0" i="0" u="none" strike="noStrike" baseline="0" dirty="0">
                <a:latin typeface="Times New Roman" panose="02020603050405020304" pitchFamily="18" charset="0"/>
                <a:cs typeface="Times New Roman" panose="02020603050405020304" pitchFamily="18" charset="0"/>
              </a:rPr>
              <a:t>, G., &amp; Reiter, J. P. (2010). Random forests for generating partially synthetic, categorical data. </a:t>
            </a:r>
            <a:r>
              <a:rPr lang="en-US" sz="850" b="0" i="1" u="none" strike="noStrike" baseline="0" dirty="0">
                <a:latin typeface="Times New Roman" panose="02020603050405020304" pitchFamily="18" charset="0"/>
                <a:cs typeface="Times New Roman" panose="02020603050405020304" pitchFamily="18" charset="0"/>
              </a:rPr>
              <a:t>Transactions on Data Privacy, 3 </a:t>
            </a:r>
            <a:r>
              <a:rPr lang="en-US" sz="850" b="0" i="0" u="none" strike="noStrike" baseline="0" dirty="0">
                <a:latin typeface="Times New Roman" panose="02020603050405020304" pitchFamily="18" charset="0"/>
                <a:cs typeface="Times New Roman" panose="02020603050405020304" pitchFamily="18" charset="0"/>
              </a:rPr>
              <a:t>(1), 27-42. https://dl.acm.org/doi/abs/10.5555/1747335.1747337</a:t>
            </a:r>
          </a:p>
          <a:p>
            <a:pPr algn="l"/>
            <a:r>
              <a:rPr lang="en-US" sz="850" b="0" i="0" u="none" strike="noStrike" baseline="0" dirty="0">
                <a:latin typeface="Times New Roman" panose="02020603050405020304" pitchFamily="18" charset="0"/>
                <a:cs typeface="Times New Roman" panose="02020603050405020304" pitchFamily="18" charset="0"/>
              </a:rPr>
              <a:t>Donaldson, M. S., &amp; </a:t>
            </a:r>
            <a:r>
              <a:rPr lang="en-US" sz="850" b="0" i="0" u="none" strike="noStrike" baseline="0" dirty="0" err="1">
                <a:latin typeface="Times New Roman" panose="02020603050405020304" pitchFamily="18" charset="0"/>
                <a:cs typeface="Times New Roman" panose="02020603050405020304" pitchFamily="18" charset="0"/>
              </a:rPr>
              <a:t>Lohr</a:t>
            </a:r>
            <a:r>
              <a:rPr lang="en-US" sz="850" b="0" i="0" u="none" strike="noStrike" baseline="0" dirty="0">
                <a:latin typeface="Times New Roman" panose="02020603050405020304" pitchFamily="18" charset="0"/>
                <a:cs typeface="Times New Roman" panose="02020603050405020304" pitchFamily="18" charset="0"/>
              </a:rPr>
              <a:t>, K. N. (1994). </a:t>
            </a:r>
            <a:r>
              <a:rPr lang="en-US" sz="850" b="0" i="0" u="none" strike="noStrike" baseline="0" dirty="0" err="1">
                <a:latin typeface="Times New Roman" panose="02020603050405020304" pitchFamily="18" charset="0"/>
                <a:cs typeface="Times New Roman" panose="02020603050405020304" pitchFamily="18" charset="0"/>
              </a:rPr>
              <a:t>Condentiality</a:t>
            </a:r>
            <a:r>
              <a:rPr lang="en-US" sz="850" b="0" i="0" u="none" strike="noStrike" baseline="0" dirty="0">
                <a:latin typeface="Times New Roman" panose="02020603050405020304" pitchFamily="18" charset="0"/>
                <a:cs typeface="Times New Roman" panose="02020603050405020304" pitchFamily="18" charset="0"/>
              </a:rPr>
              <a:t> and privacy of personal data. In M. S. Donaldson &amp; K. N. </a:t>
            </a:r>
            <a:r>
              <a:rPr lang="en-US" sz="850" b="0" i="0" u="none" strike="noStrike" baseline="0" dirty="0" err="1">
                <a:latin typeface="Times New Roman" panose="02020603050405020304" pitchFamily="18" charset="0"/>
                <a:cs typeface="Times New Roman" panose="02020603050405020304" pitchFamily="18" charset="0"/>
              </a:rPr>
              <a:t>Lohr</a:t>
            </a:r>
            <a:r>
              <a:rPr lang="en-US" sz="850" b="0" i="0" u="none" strike="noStrike" baseline="0" dirty="0">
                <a:latin typeface="Times New Roman" panose="02020603050405020304" pitchFamily="18" charset="0"/>
                <a:cs typeface="Times New Roman" panose="02020603050405020304" pitchFamily="18" charset="0"/>
              </a:rPr>
              <a:t> (Eds.), </a:t>
            </a:r>
            <a:r>
              <a:rPr lang="en-US" sz="850" b="0" i="1" u="none" strike="noStrike" baseline="0" dirty="0">
                <a:latin typeface="Times New Roman" panose="02020603050405020304" pitchFamily="18" charset="0"/>
                <a:cs typeface="Times New Roman" panose="02020603050405020304" pitchFamily="18" charset="0"/>
              </a:rPr>
              <a:t>Health data in the information age: Use, disclosure, and privacy </a:t>
            </a:r>
            <a:r>
              <a:rPr lang="en-US" sz="850" b="0" i="0" u="none" strike="noStrike" baseline="0" dirty="0">
                <a:latin typeface="Times New Roman" panose="02020603050405020304" pitchFamily="18" charset="0"/>
                <a:cs typeface="Times New Roman" panose="02020603050405020304" pitchFamily="18" charset="0"/>
              </a:rPr>
              <a:t>(pp. 136-226). National Academies Press.</a:t>
            </a:r>
          </a:p>
          <a:p>
            <a:pPr algn="l"/>
            <a:r>
              <a:rPr lang="en-US" sz="850" b="0" i="0" u="none" strike="noStrike" baseline="0" dirty="0" err="1">
                <a:latin typeface="Times New Roman" panose="02020603050405020304" pitchFamily="18" charset="0"/>
                <a:cs typeface="Times New Roman" panose="02020603050405020304" pitchFamily="18" charset="0"/>
              </a:rPr>
              <a:t>Doove</a:t>
            </a:r>
            <a:r>
              <a:rPr lang="en-US" sz="850" b="0" i="0" u="none" strike="noStrike" baseline="0" dirty="0">
                <a:latin typeface="Times New Roman" panose="02020603050405020304" pitchFamily="18" charset="0"/>
                <a:cs typeface="Times New Roman" panose="02020603050405020304" pitchFamily="18" charset="0"/>
              </a:rPr>
              <a:t>, L. L., Van Buuren, S., &amp; </a:t>
            </a:r>
            <a:r>
              <a:rPr lang="en-US" sz="850" b="0" i="0" u="none" strike="noStrike" baseline="0" dirty="0" err="1">
                <a:latin typeface="Times New Roman" panose="02020603050405020304" pitchFamily="18" charset="0"/>
                <a:cs typeface="Times New Roman" panose="02020603050405020304" pitchFamily="18" charset="0"/>
              </a:rPr>
              <a:t>Dusseldorp</a:t>
            </a:r>
            <a:r>
              <a:rPr lang="en-US" sz="850" b="0" i="0" u="none" strike="noStrike" baseline="0" dirty="0">
                <a:latin typeface="Times New Roman" panose="02020603050405020304" pitchFamily="18" charset="0"/>
                <a:cs typeface="Times New Roman" panose="02020603050405020304" pitchFamily="18" charset="0"/>
              </a:rPr>
              <a:t>, E. (2014). Recursive partitioning for missing data imputation in the presence of interaction </a:t>
            </a:r>
            <a:r>
              <a:rPr lang="en-US" sz="850" b="0" i="0" u="none" strike="noStrike" baseline="0" dirty="0" err="1">
                <a:latin typeface="Times New Roman" panose="02020603050405020304" pitchFamily="18" charset="0"/>
                <a:cs typeface="Times New Roman" panose="02020603050405020304" pitchFamily="18" charset="0"/>
              </a:rPr>
              <a:t>eects</a:t>
            </a:r>
            <a:r>
              <a:rPr lang="en-US" sz="850" b="0" i="0" u="none" strike="noStrike" baseline="0" dirty="0">
                <a:latin typeface="Times New Roman" panose="02020603050405020304" pitchFamily="18" charset="0"/>
                <a:cs typeface="Times New Roman" panose="02020603050405020304" pitchFamily="18" charset="0"/>
              </a:rPr>
              <a:t>. </a:t>
            </a:r>
            <a:r>
              <a:rPr lang="en-US" sz="850" b="0" i="1" u="none" strike="noStrike" baseline="0" dirty="0">
                <a:latin typeface="Times New Roman" panose="02020603050405020304" pitchFamily="18" charset="0"/>
                <a:cs typeface="Times New Roman" panose="02020603050405020304" pitchFamily="18" charset="0"/>
              </a:rPr>
              <a:t>Computational Statistics &amp; </a:t>
            </a:r>
            <a:r>
              <a:rPr lang="nn-NO" sz="850" b="0" i="1" u="none" strike="noStrike" baseline="0" dirty="0">
                <a:latin typeface="Times New Roman" panose="02020603050405020304" pitchFamily="18" charset="0"/>
                <a:cs typeface="Times New Roman" panose="02020603050405020304" pitchFamily="18" charset="0"/>
              </a:rPr>
              <a:t>Data Analysis, 72</a:t>
            </a:r>
            <a:r>
              <a:rPr lang="nn-NO" sz="850" b="0" i="0" u="none" strike="noStrike" baseline="0" dirty="0">
                <a:latin typeface="Times New Roman" panose="02020603050405020304" pitchFamily="18" charset="0"/>
                <a:cs typeface="Times New Roman" panose="02020603050405020304" pitchFamily="18" charset="0"/>
              </a:rPr>
              <a:t>, 92-104. https://doi.org/10.1016/j.csda.2013.10.025</a:t>
            </a:r>
          </a:p>
          <a:p>
            <a:pPr algn="l"/>
            <a:r>
              <a:rPr lang="en-US" sz="850" b="0" i="0" u="none" strike="noStrike" baseline="0" dirty="0">
                <a:latin typeface="Times New Roman" panose="02020603050405020304" pitchFamily="18" charset="0"/>
                <a:cs typeface="Times New Roman" panose="02020603050405020304" pitchFamily="18" charset="0"/>
              </a:rPr>
              <a:t>Drechsler, J. (2011). </a:t>
            </a:r>
            <a:r>
              <a:rPr lang="en-US" sz="850" b="0" i="1" u="none" strike="noStrike" baseline="0" dirty="0">
                <a:latin typeface="Times New Roman" panose="02020603050405020304" pitchFamily="18" charset="0"/>
                <a:cs typeface="Times New Roman" panose="02020603050405020304" pitchFamily="18" charset="0"/>
              </a:rPr>
              <a:t>Synthetic Datasets for Statistical Disclosure Control: Theory and Implementation</a:t>
            </a:r>
            <a:r>
              <a:rPr lang="en-US" sz="850" b="0" i="0" u="none" strike="noStrike" baseline="0" dirty="0">
                <a:latin typeface="Times New Roman" panose="02020603050405020304" pitchFamily="18" charset="0"/>
                <a:cs typeface="Times New Roman" panose="02020603050405020304" pitchFamily="18" charset="0"/>
              </a:rPr>
              <a:t>. Springer Science &amp; Business Media. https://doi.org/10.1007/978-1-4614-0326-5</a:t>
            </a:r>
          </a:p>
          <a:p>
            <a:pPr algn="l"/>
            <a:r>
              <a:rPr lang="en-US" sz="850" b="0" i="0" u="none" strike="noStrike" baseline="0" dirty="0" err="1">
                <a:latin typeface="Times New Roman" panose="02020603050405020304" pitchFamily="18" charset="0"/>
                <a:cs typeface="Times New Roman" panose="02020603050405020304" pitchFamily="18" charset="0"/>
              </a:rPr>
              <a:t>Dusseldorp</a:t>
            </a:r>
            <a:r>
              <a:rPr lang="en-US" sz="850" b="0" i="0" u="none" strike="noStrike" baseline="0" dirty="0">
                <a:latin typeface="Times New Roman" panose="02020603050405020304" pitchFamily="18" charset="0"/>
                <a:cs typeface="Times New Roman" panose="02020603050405020304" pitchFamily="18" charset="0"/>
              </a:rPr>
              <a:t>, E., </a:t>
            </a:r>
            <a:r>
              <a:rPr lang="en-US" sz="850" b="0" i="0" u="none" strike="noStrike" baseline="0" dirty="0" err="1">
                <a:latin typeface="Times New Roman" panose="02020603050405020304" pitchFamily="18" charset="0"/>
                <a:cs typeface="Times New Roman" panose="02020603050405020304" pitchFamily="18" charset="0"/>
              </a:rPr>
              <a:t>Conversano</a:t>
            </a:r>
            <a:r>
              <a:rPr lang="en-US" sz="850" b="0" i="0" u="none" strike="noStrike" baseline="0" dirty="0">
                <a:latin typeface="Times New Roman" panose="02020603050405020304" pitchFamily="18" charset="0"/>
                <a:cs typeface="Times New Roman" panose="02020603050405020304" pitchFamily="18" charset="0"/>
              </a:rPr>
              <a:t>, C., &amp; Van </a:t>
            </a:r>
            <a:r>
              <a:rPr lang="en-US" sz="850" b="0" i="0" u="none" strike="noStrike" baseline="0" dirty="0" err="1">
                <a:latin typeface="Times New Roman" panose="02020603050405020304" pitchFamily="18" charset="0"/>
                <a:cs typeface="Times New Roman" panose="02020603050405020304" pitchFamily="18" charset="0"/>
              </a:rPr>
              <a:t>Os</a:t>
            </a:r>
            <a:r>
              <a:rPr lang="en-US" sz="850" b="0" i="0" u="none" strike="noStrike" baseline="0" dirty="0">
                <a:latin typeface="Times New Roman" panose="02020603050405020304" pitchFamily="18" charset="0"/>
                <a:cs typeface="Times New Roman" panose="02020603050405020304" pitchFamily="18" charset="0"/>
              </a:rPr>
              <a:t>, B. J. (2010). Combining an additive and tree-based regression model simultaneously: STIMA. </a:t>
            </a:r>
            <a:r>
              <a:rPr lang="en-US" sz="850" b="0" i="1" u="none" strike="noStrike" baseline="0" dirty="0">
                <a:latin typeface="Times New Roman" panose="02020603050405020304" pitchFamily="18" charset="0"/>
                <a:cs typeface="Times New Roman" panose="02020603050405020304" pitchFamily="18" charset="0"/>
              </a:rPr>
              <a:t>Journal of Computational and Graphical Statistics, 19 </a:t>
            </a:r>
            <a:r>
              <a:rPr lang="en-US" sz="850" b="0" i="0" u="none" strike="noStrike" baseline="0" dirty="0">
                <a:latin typeface="Times New Roman" panose="02020603050405020304" pitchFamily="18" charset="0"/>
                <a:cs typeface="Times New Roman" panose="02020603050405020304" pitchFamily="18" charset="0"/>
              </a:rPr>
              <a:t>(3), 514-530. https://doi.org/10.1198/jcgs.2010.06089</a:t>
            </a:r>
          </a:p>
          <a:p>
            <a:pPr algn="l"/>
            <a:r>
              <a:rPr lang="en-US" sz="850" b="0" i="0" u="none" strike="noStrike" baseline="0" dirty="0">
                <a:latin typeface="Times New Roman" panose="02020603050405020304" pitchFamily="18" charset="0"/>
                <a:cs typeface="Times New Roman" panose="02020603050405020304" pitchFamily="18" charset="0"/>
              </a:rPr>
              <a:t>Fienberg, S. E., &amp; Steele, R. J. (1998). Disclosure limitation using perturbation and related methods for categorical data. </a:t>
            </a:r>
            <a:r>
              <a:rPr lang="en-US" sz="850" b="0" i="1" u="none" strike="noStrike" baseline="0" dirty="0">
                <a:latin typeface="Times New Roman" panose="02020603050405020304" pitchFamily="18" charset="0"/>
                <a:cs typeface="Times New Roman" panose="02020603050405020304" pitchFamily="18" charset="0"/>
              </a:rPr>
              <a:t>Journal of Official Statistics, 14 </a:t>
            </a:r>
            <a:r>
              <a:rPr lang="en-US" sz="850" b="0" i="0" u="none" strike="noStrike" baseline="0" dirty="0">
                <a:latin typeface="Times New Roman" panose="02020603050405020304" pitchFamily="18" charset="0"/>
                <a:cs typeface="Times New Roman" panose="02020603050405020304" pitchFamily="18" charset="0"/>
              </a:rPr>
              <a:t>(4), 485-502.</a:t>
            </a:r>
          </a:p>
          <a:p>
            <a:pPr algn="l"/>
            <a:r>
              <a:rPr lang="en-US" sz="850" b="0" i="0" u="none" strike="noStrike" baseline="0" dirty="0" err="1">
                <a:latin typeface="Times New Roman" panose="02020603050405020304" pitchFamily="18" charset="0"/>
                <a:cs typeface="Times New Roman" panose="02020603050405020304" pitchFamily="18" charset="0"/>
              </a:rPr>
              <a:t>Gewin</a:t>
            </a:r>
            <a:r>
              <a:rPr lang="en-US" sz="850" b="0" i="0" u="none" strike="noStrike" baseline="0" dirty="0">
                <a:latin typeface="Times New Roman" panose="02020603050405020304" pitchFamily="18" charset="0"/>
                <a:cs typeface="Times New Roman" panose="02020603050405020304" pitchFamily="18" charset="0"/>
              </a:rPr>
              <a:t>, V. (2016). Data sharing: An open mind on open data. </a:t>
            </a:r>
            <a:r>
              <a:rPr lang="en-US" sz="850" b="0" i="1" u="none" strike="noStrike" baseline="0" dirty="0">
                <a:latin typeface="Times New Roman" panose="02020603050405020304" pitchFamily="18" charset="0"/>
                <a:cs typeface="Times New Roman" panose="02020603050405020304" pitchFamily="18" charset="0"/>
              </a:rPr>
              <a:t>Nature, 529 </a:t>
            </a:r>
            <a:r>
              <a:rPr lang="en-US" sz="850" b="0" i="0" u="none" strike="noStrike" baseline="0" dirty="0">
                <a:latin typeface="Times New Roman" panose="02020603050405020304" pitchFamily="18" charset="0"/>
                <a:cs typeface="Times New Roman" panose="02020603050405020304" pitchFamily="18" charset="0"/>
              </a:rPr>
              <a:t>(7584), 117-119. https://doi.org/10.1038/nj7584-117a</a:t>
            </a:r>
          </a:p>
          <a:p>
            <a:pPr algn="l"/>
            <a:r>
              <a:rPr lang="en-US" sz="850" b="0" i="0" u="none" strike="noStrike" baseline="0" dirty="0">
                <a:latin typeface="Times New Roman" panose="02020603050405020304" pitchFamily="18" charset="0"/>
                <a:cs typeface="Times New Roman" panose="02020603050405020304" pitchFamily="18" charset="0"/>
              </a:rPr>
              <a:t>Hayashi, Y., &amp; </a:t>
            </a:r>
            <a:r>
              <a:rPr lang="en-US" sz="850" b="0" i="0" u="none" strike="noStrike" baseline="0" dirty="0" err="1">
                <a:latin typeface="Times New Roman" panose="02020603050405020304" pitchFamily="18" charset="0"/>
                <a:cs typeface="Times New Roman" panose="02020603050405020304" pitchFamily="18" charset="0"/>
              </a:rPr>
              <a:t>Yukita</a:t>
            </a:r>
            <a:r>
              <a:rPr lang="en-US" sz="850" b="0" i="0" u="none" strike="noStrike" baseline="0" dirty="0">
                <a:latin typeface="Times New Roman" panose="02020603050405020304" pitchFamily="18" charset="0"/>
                <a:cs typeface="Times New Roman" panose="02020603050405020304" pitchFamily="18" charset="0"/>
              </a:rPr>
              <a:t>, S. (2016). Rule extraction using recursive-rule extraction algorithm with j48graft combined with sampling selection techniques for the diagnosis of type 2 diabetes mellitus in the </a:t>
            </a:r>
            <a:r>
              <a:rPr lang="en-US" sz="850" b="0" i="0" u="none" strike="noStrike" baseline="0" dirty="0" err="1">
                <a:latin typeface="Times New Roman" panose="02020603050405020304" pitchFamily="18" charset="0"/>
                <a:cs typeface="Times New Roman" panose="02020603050405020304" pitchFamily="18" charset="0"/>
              </a:rPr>
              <a:t>pima</a:t>
            </a:r>
            <a:r>
              <a:rPr lang="en-US" sz="850" b="0" i="0" u="none" strike="noStrike" baseline="0" dirty="0">
                <a:latin typeface="Times New Roman" panose="02020603050405020304" pitchFamily="18" charset="0"/>
                <a:cs typeface="Times New Roman" panose="02020603050405020304" pitchFamily="18" charset="0"/>
              </a:rPr>
              <a:t> </a:t>
            </a:r>
            <a:r>
              <a:rPr lang="en-US" sz="850" b="0" i="0" u="none" strike="noStrike" baseline="0" dirty="0" err="1">
                <a:latin typeface="Times New Roman" panose="02020603050405020304" pitchFamily="18" charset="0"/>
                <a:cs typeface="Times New Roman" panose="02020603050405020304" pitchFamily="18" charset="0"/>
              </a:rPr>
              <a:t>indian</a:t>
            </a:r>
            <a:r>
              <a:rPr lang="en-US" sz="850" b="0" i="0" u="none" strike="noStrike" baseline="0" dirty="0">
                <a:latin typeface="Times New Roman" panose="02020603050405020304" pitchFamily="18" charset="0"/>
                <a:cs typeface="Times New Roman" panose="02020603050405020304" pitchFamily="18" charset="0"/>
              </a:rPr>
              <a:t> dataset. </a:t>
            </a:r>
          </a:p>
          <a:p>
            <a:pPr algn="l"/>
            <a:r>
              <a:rPr lang="en-US" sz="850" b="0" i="1" u="none" strike="noStrike" baseline="0" dirty="0">
                <a:latin typeface="Times New Roman" panose="02020603050405020304" pitchFamily="18" charset="0"/>
                <a:cs typeface="Times New Roman" panose="02020603050405020304" pitchFamily="18" charset="0"/>
              </a:rPr>
              <a:t>Informatics in Medicine Unlocked, 2</a:t>
            </a:r>
            <a:r>
              <a:rPr lang="en-US" sz="850" b="0" i="0" u="none" strike="noStrike" baseline="0" dirty="0">
                <a:latin typeface="Times New Roman" panose="02020603050405020304" pitchFamily="18" charset="0"/>
                <a:cs typeface="Times New Roman" panose="02020603050405020304" pitchFamily="18" charset="0"/>
              </a:rPr>
              <a:t>, 92-104. https://doi.org/10.1016/j.imu.2016.02.001</a:t>
            </a:r>
          </a:p>
          <a:p>
            <a:pPr algn="l"/>
            <a:r>
              <a:rPr lang="en-US" sz="850" b="0" i="0" u="none" strike="noStrike" baseline="0" dirty="0" err="1">
                <a:latin typeface="Times New Roman" panose="02020603050405020304" pitchFamily="18" charset="0"/>
                <a:cs typeface="Times New Roman" panose="02020603050405020304" pitchFamily="18" charset="0"/>
              </a:rPr>
              <a:t>Heeringa</a:t>
            </a:r>
            <a:r>
              <a:rPr lang="en-US" sz="850" b="0" i="0" u="none" strike="noStrike" baseline="0" dirty="0">
                <a:latin typeface="Times New Roman" panose="02020603050405020304" pitchFamily="18" charset="0"/>
                <a:cs typeface="Times New Roman" panose="02020603050405020304" pitchFamily="18" charset="0"/>
              </a:rPr>
              <a:t>, S, Little, R. J. A., &amp; Raghunathan, T. E. (2002). Multivariate imputation of coarsened survey data on household wealth. In R. M. Groves, D. A. </a:t>
            </a:r>
            <a:r>
              <a:rPr lang="en-US" sz="850" b="0" i="0" u="none" strike="noStrike" baseline="0" dirty="0" err="1">
                <a:latin typeface="Times New Roman" panose="02020603050405020304" pitchFamily="18" charset="0"/>
                <a:cs typeface="Times New Roman" panose="02020603050405020304" pitchFamily="18" charset="0"/>
              </a:rPr>
              <a:t>Dillman</a:t>
            </a:r>
            <a:r>
              <a:rPr lang="en-US" sz="850" b="0" i="0" u="none" strike="noStrike" baseline="0" dirty="0">
                <a:latin typeface="Times New Roman" panose="02020603050405020304" pitchFamily="18" charset="0"/>
                <a:cs typeface="Times New Roman" panose="02020603050405020304" pitchFamily="18" charset="0"/>
              </a:rPr>
              <a:t>, J. L. </a:t>
            </a:r>
            <a:r>
              <a:rPr lang="en-US" sz="850" b="0" i="0" u="none" strike="noStrike" baseline="0" dirty="0" err="1">
                <a:latin typeface="Times New Roman" panose="02020603050405020304" pitchFamily="18" charset="0"/>
                <a:cs typeface="Times New Roman" panose="02020603050405020304" pitchFamily="18" charset="0"/>
              </a:rPr>
              <a:t>Eltinge</a:t>
            </a:r>
            <a:r>
              <a:rPr lang="en-US" sz="850" b="0" i="0" u="none" strike="noStrike" baseline="0" dirty="0">
                <a:latin typeface="Times New Roman" panose="02020603050405020304" pitchFamily="18" charset="0"/>
                <a:cs typeface="Times New Roman" panose="02020603050405020304" pitchFamily="18" charset="0"/>
              </a:rPr>
              <a:t>, &amp; R. J. Little (Eds.), </a:t>
            </a:r>
            <a:r>
              <a:rPr lang="en-US" sz="850" b="0" i="1" u="none" strike="noStrike" baseline="0" dirty="0">
                <a:latin typeface="Times New Roman" panose="02020603050405020304" pitchFamily="18" charset="0"/>
                <a:cs typeface="Times New Roman" panose="02020603050405020304" pitchFamily="18" charset="0"/>
              </a:rPr>
              <a:t>Survey nonresponse </a:t>
            </a:r>
            <a:r>
              <a:rPr lang="en-US" sz="850" b="0" i="0" u="none" strike="noStrike" baseline="0" dirty="0">
                <a:latin typeface="Times New Roman" panose="02020603050405020304" pitchFamily="18" charset="0"/>
                <a:cs typeface="Times New Roman" panose="02020603050405020304" pitchFamily="18" charset="0"/>
              </a:rPr>
              <a:t>(pp. 357-371). Wiley.</a:t>
            </a:r>
          </a:p>
          <a:p>
            <a:pPr algn="l"/>
            <a:r>
              <a:rPr lang="en-US" sz="850" b="0" i="0" u="none" strike="noStrike" baseline="0" dirty="0" err="1">
                <a:latin typeface="Times New Roman" panose="02020603050405020304" pitchFamily="18" charset="0"/>
                <a:cs typeface="Times New Roman" panose="02020603050405020304" pitchFamily="18" charset="0"/>
              </a:rPr>
              <a:t>Kantarcolu</a:t>
            </a:r>
            <a:r>
              <a:rPr lang="en-US" sz="850" b="0" i="0" u="none" strike="noStrike" baseline="0" dirty="0">
                <a:latin typeface="Times New Roman" panose="02020603050405020304" pitchFamily="18" charset="0"/>
                <a:cs typeface="Times New Roman" panose="02020603050405020304" pitchFamily="18" charset="0"/>
              </a:rPr>
              <a:t>, M., &amp; Vaidya, J. (2018). Secure multiparty computation methods. In L. Liu &amp; M. T. </a:t>
            </a:r>
            <a:r>
              <a:rPr lang="en-US" sz="850" dirty="0" err="1">
                <a:latin typeface="Times New Roman" panose="02020603050405020304" pitchFamily="18" charset="0"/>
                <a:cs typeface="Times New Roman" panose="02020603050405020304" pitchFamily="18" charset="0"/>
              </a:rPr>
              <a:t>Ö</a:t>
            </a:r>
            <a:r>
              <a:rPr lang="en-US" sz="850" b="0" i="0" u="none" strike="noStrike" baseline="0" dirty="0" err="1">
                <a:latin typeface="Times New Roman" panose="02020603050405020304" pitchFamily="18" charset="0"/>
                <a:cs typeface="Times New Roman" panose="02020603050405020304" pitchFamily="18" charset="0"/>
              </a:rPr>
              <a:t>zsu</a:t>
            </a:r>
            <a:r>
              <a:rPr lang="en-US" sz="850" b="0" i="0" u="none" strike="noStrike" baseline="0" dirty="0">
                <a:latin typeface="Times New Roman" panose="02020603050405020304" pitchFamily="18" charset="0"/>
                <a:cs typeface="Times New Roman" panose="02020603050405020304" pitchFamily="18" charset="0"/>
              </a:rPr>
              <a:t> (Eds.), </a:t>
            </a:r>
            <a:r>
              <a:rPr lang="en-US" sz="850" b="0" i="1" u="none" strike="noStrike" baseline="0" dirty="0">
                <a:latin typeface="Times New Roman" panose="02020603050405020304" pitchFamily="18" charset="0"/>
                <a:cs typeface="Times New Roman" panose="02020603050405020304" pitchFamily="18" charset="0"/>
              </a:rPr>
              <a:t>Encyclopedia of database systems </a:t>
            </a:r>
            <a:r>
              <a:rPr lang="en-US" sz="850" b="0" i="0" u="none" strike="noStrike" baseline="0" dirty="0">
                <a:latin typeface="Times New Roman" panose="02020603050405020304" pitchFamily="18" charset="0"/>
                <a:cs typeface="Times New Roman" panose="02020603050405020304" pitchFamily="18" charset="0"/>
              </a:rPr>
              <a:t>(pp. 3352-3358). Springer. https://doi.org/10.1007/978-1-4614-8265-9 1388</a:t>
            </a:r>
          </a:p>
          <a:p>
            <a:pPr algn="l"/>
            <a:r>
              <a:rPr lang="en-US" sz="850" b="0" i="0" u="none" strike="noStrike" baseline="0" dirty="0">
                <a:latin typeface="Times New Roman" panose="02020603050405020304" pitchFamily="18" charset="0"/>
                <a:cs typeface="Times New Roman" panose="02020603050405020304" pitchFamily="18" charset="0"/>
              </a:rPr>
              <a:t>Little, R. J. A. (1988). Missing-data adjustments in large surveys. </a:t>
            </a:r>
            <a:r>
              <a:rPr lang="en-US" sz="850" b="0" i="1" u="none" strike="noStrike" baseline="0" dirty="0">
                <a:latin typeface="Times New Roman" panose="02020603050405020304" pitchFamily="18" charset="0"/>
                <a:cs typeface="Times New Roman" panose="02020603050405020304" pitchFamily="18" charset="0"/>
              </a:rPr>
              <a:t>Journal of Business &amp; Economic Statistics, 6 </a:t>
            </a:r>
            <a:r>
              <a:rPr lang="en-US" sz="850" b="0" i="0" u="none" strike="noStrike" baseline="0" dirty="0">
                <a:latin typeface="Times New Roman" panose="02020603050405020304" pitchFamily="18" charset="0"/>
                <a:cs typeface="Times New Roman" panose="02020603050405020304" pitchFamily="18" charset="0"/>
              </a:rPr>
              <a:t>(3), 287-296. http://dx.doi.org/10.2307/1391878</a:t>
            </a:r>
          </a:p>
          <a:p>
            <a:pPr algn="l"/>
            <a:r>
              <a:rPr lang="en-US" sz="850" b="0" i="0" u="none" strike="noStrike" baseline="0" dirty="0">
                <a:latin typeface="Times New Roman" panose="02020603050405020304" pitchFamily="18" charset="0"/>
                <a:cs typeface="Times New Roman" panose="02020603050405020304" pitchFamily="18" charset="0"/>
              </a:rPr>
              <a:t>Little, R. J. A. (1993). Statistical analysis of masked data. </a:t>
            </a:r>
            <a:r>
              <a:rPr lang="en-US" sz="850" b="0" i="1" u="none" strike="noStrike" baseline="0" dirty="0">
                <a:latin typeface="Times New Roman" panose="02020603050405020304" pitchFamily="18" charset="0"/>
                <a:cs typeface="Times New Roman" panose="02020603050405020304" pitchFamily="18" charset="0"/>
              </a:rPr>
              <a:t>Journal of Official Statistics, 9 </a:t>
            </a:r>
            <a:r>
              <a:rPr lang="en-US" sz="850" b="0" i="0" u="none" strike="noStrike" baseline="0" dirty="0">
                <a:latin typeface="Times New Roman" panose="02020603050405020304" pitchFamily="18" charset="0"/>
                <a:cs typeface="Times New Roman" panose="02020603050405020304" pitchFamily="18" charset="0"/>
              </a:rPr>
              <a:t>(2), 407-426.</a:t>
            </a:r>
          </a:p>
          <a:p>
            <a:pPr algn="l"/>
            <a:r>
              <a:rPr lang="en-US" sz="850" b="0" i="0" u="none" strike="noStrike" baseline="0" dirty="0" err="1">
                <a:latin typeface="Times New Roman" panose="02020603050405020304" pitchFamily="18" charset="0"/>
                <a:cs typeface="Times New Roman" panose="02020603050405020304" pitchFamily="18" charset="0"/>
              </a:rPr>
              <a:t>Loh</a:t>
            </a:r>
            <a:r>
              <a:rPr lang="en-US" sz="850" b="0" i="0" u="none" strike="noStrike" baseline="0" dirty="0">
                <a:latin typeface="Times New Roman" panose="02020603050405020304" pitchFamily="18" charset="0"/>
                <a:cs typeface="Times New Roman" panose="02020603050405020304" pitchFamily="18" charset="0"/>
              </a:rPr>
              <a:t>, W.-Y. (2002). Regression trees with unbiased variable selection and interaction detection. </a:t>
            </a:r>
            <a:r>
              <a:rPr lang="it-IT" sz="850" b="0" i="1" u="none" strike="noStrike" baseline="0" dirty="0">
                <a:latin typeface="Times New Roman" panose="02020603050405020304" pitchFamily="18" charset="0"/>
                <a:cs typeface="Times New Roman" panose="02020603050405020304" pitchFamily="18" charset="0"/>
              </a:rPr>
              <a:t>Statistica sinica, 12 </a:t>
            </a:r>
            <a:r>
              <a:rPr lang="it-IT" sz="850" b="0" i="0" u="none" strike="noStrike" baseline="0" dirty="0">
                <a:latin typeface="Times New Roman" panose="02020603050405020304" pitchFamily="18" charset="0"/>
                <a:cs typeface="Times New Roman" panose="02020603050405020304" pitchFamily="18" charset="0"/>
              </a:rPr>
              <a:t>(2), 361-386.</a:t>
            </a:r>
          </a:p>
          <a:p>
            <a:pPr algn="l"/>
            <a:r>
              <a:rPr lang="en-US" sz="850" b="0" i="0" u="none" strike="noStrike" baseline="0" dirty="0">
                <a:latin typeface="Times New Roman" panose="02020603050405020304" pitchFamily="18" charset="0"/>
                <a:cs typeface="Times New Roman" panose="02020603050405020304" pitchFamily="18" charset="0"/>
              </a:rPr>
              <a:t>Morris, T. P., White, I. R., &amp; Crowther, M. J. (2019). Using simulation studies to evaluate statistical methods. </a:t>
            </a:r>
            <a:r>
              <a:rPr lang="en-US" sz="850" b="0" i="1" u="none" strike="noStrike" baseline="0" dirty="0">
                <a:latin typeface="Times New Roman" panose="02020603050405020304" pitchFamily="18" charset="0"/>
                <a:cs typeface="Times New Roman" panose="02020603050405020304" pitchFamily="18" charset="0"/>
              </a:rPr>
              <a:t>Statistics in Medicine, 38 </a:t>
            </a:r>
            <a:r>
              <a:rPr lang="en-US" sz="850" b="0" i="0" u="none" strike="noStrike" baseline="0" dirty="0">
                <a:latin typeface="Times New Roman" panose="02020603050405020304" pitchFamily="18" charset="0"/>
                <a:cs typeface="Times New Roman" panose="02020603050405020304" pitchFamily="18" charset="0"/>
              </a:rPr>
              <a:t>(11), 2074-2102. https://doi.org/10.1002/sim.8086</a:t>
            </a:r>
          </a:p>
          <a:p>
            <a:pPr algn="l"/>
            <a:r>
              <a:rPr lang="en-US" sz="850" b="0" i="0" u="none" strike="noStrike" baseline="0" dirty="0">
                <a:latin typeface="Times New Roman" panose="02020603050405020304" pitchFamily="18" charset="0"/>
                <a:cs typeface="Times New Roman" panose="02020603050405020304" pitchFamily="18" charset="0"/>
              </a:rPr>
              <a:t>Murray, J. S. (2018). Multiple imputation: A review of practical and theoretical findings. </a:t>
            </a:r>
            <a:r>
              <a:rPr lang="en-US" sz="850" b="0" i="1" u="none" strike="noStrike" baseline="0" dirty="0">
                <a:latin typeface="Times New Roman" panose="02020603050405020304" pitchFamily="18" charset="0"/>
                <a:cs typeface="Times New Roman" panose="02020603050405020304" pitchFamily="18" charset="0"/>
              </a:rPr>
              <a:t>Statistical Science, 33 </a:t>
            </a:r>
            <a:r>
              <a:rPr lang="en-US" sz="850" b="0" i="0" u="none" strike="noStrike" baseline="0" dirty="0">
                <a:latin typeface="Times New Roman" panose="02020603050405020304" pitchFamily="18" charset="0"/>
                <a:cs typeface="Times New Roman" panose="02020603050405020304" pitchFamily="18" charset="0"/>
              </a:rPr>
              <a:t>(2), 142-159. https://doi.org/10.1214/18-STS644</a:t>
            </a:r>
          </a:p>
          <a:p>
            <a:pPr algn="l"/>
            <a:r>
              <a:rPr lang="en-US" sz="850" b="0" i="0" u="none" strike="noStrike" baseline="0" dirty="0">
                <a:latin typeface="Times New Roman" panose="02020603050405020304" pitchFamily="18" charset="0"/>
                <a:cs typeface="Times New Roman" panose="02020603050405020304" pitchFamily="18" charset="0"/>
              </a:rPr>
              <a:t>National Institute of Diabetes and Digestive and Kidney Diseases. (2016). Pima </a:t>
            </a:r>
            <a:r>
              <a:rPr lang="en-US" sz="850" b="0" i="0" u="none" strike="noStrike" baseline="0" dirty="0" err="1">
                <a:latin typeface="Times New Roman" panose="02020603050405020304" pitchFamily="18" charset="0"/>
                <a:cs typeface="Times New Roman" panose="02020603050405020304" pitchFamily="18" charset="0"/>
              </a:rPr>
              <a:t>indians</a:t>
            </a:r>
            <a:r>
              <a:rPr lang="en-US" sz="850" b="0" i="0" u="none" strike="noStrike" baseline="0" dirty="0">
                <a:latin typeface="Times New Roman" panose="02020603050405020304" pitchFamily="18" charset="0"/>
                <a:cs typeface="Times New Roman" panose="02020603050405020304" pitchFamily="18" charset="0"/>
              </a:rPr>
              <a:t> diabetes database: Predict the onset of diabetes based on diagnostic measure [Dataset, </a:t>
            </a:r>
            <a:r>
              <a:rPr lang="pt-BR" sz="850" b="0" i="0" u="none" strike="noStrike" baseline="0" dirty="0">
                <a:latin typeface="Times New Roman" panose="02020603050405020304" pitchFamily="18" charset="0"/>
                <a:cs typeface="Times New Roman" panose="02020603050405020304" pitchFamily="18" charset="0"/>
              </a:rPr>
              <a:t>Accessed: 2021-04-28]. https://www.kaggle.com/uciml/pima-indians-diabetes-</a:t>
            </a:r>
            <a:r>
              <a:rPr lang="en-US" sz="850" b="0" i="0" u="none" strike="noStrike" baseline="0" dirty="0">
                <a:latin typeface="Times New Roman" panose="02020603050405020304" pitchFamily="18" charset="0"/>
                <a:cs typeface="Times New Roman" panose="02020603050405020304" pitchFamily="18" charset="0"/>
              </a:rPr>
              <a:t>database</a:t>
            </a:r>
          </a:p>
          <a:p>
            <a:pPr algn="l"/>
            <a:r>
              <a:rPr lang="en-US" sz="850" b="0" i="0" u="none" strike="noStrike" baseline="0" dirty="0" err="1">
                <a:latin typeface="Times New Roman" panose="02020603050405020304" pitchFamily="18" charset="0"/>
                <a:cs typeface="Times New Roman" panose="02020603050405020304" pitchFamily="18" charset="0"/>
              </a:rPr>
              <a:t>Neyman</a:t>
            </a:r>
            <a:r>
              <a:rPr lang="en-US" sz="850" b="0" i="0" u="none" strike="noStrike" baseline="0" dirty="0">
                <a:latin typeface="Times New Roman" panose="02020603050405020304" pitchFamily="18" charset="0"/>
                <a:cs typeface="Times New Roman" panose="02020603050405020304" pitchFamily="18" charset="0"/>
              </a:rPr>
              <a:t>, J. (1934). On the two different aspects of the representative method: The method of stratified sampling and the method of purposive selection. </a:t>
            </a:r>
            <a:r>
              <a:rPr lang="en-US" sz="850" b="0" i="1" u="none" strike="noStrike" baseline="0" dirty="0">
                <a:latin typeface="Times New Roman" panose="02020603050405020304" pitchFamily="18" charset="0"/>
                <a:cs typeface="Times New Roman" panose="02020603050405020304" pitchFamily="18" charset="0"/>
              </a:rPr>
              <a:t>Journal of the Royal Statistical Society, 97 </a:t>
            </a:r>
            <a:r>
              <a:rPr lang="en-US" sz="850" b="0" i="0" u="none" strike="noStrike" baseline="0" dirty="0">
                <a:latin typeface="Times New Roman" panose="02020603050405020304" pitchFamily="18" charset="0"/>
                <a:cs typeface="Times New Roman" panose="02020603050405020304" pitchFamily="18" charset="0"/>
              </a:rPr>
              <a:t>(4), 558-625. https://doi.org/10.1007/978-1-4612-4380-9 12</a:t>
            </a:r>
          </a:p>
          <a:p>
            <a:pPr algn="l"/>
            <a:r>
              <a:rPr lang="en-US" sz="850" b="0" i="0" u="none" strike="noStrike" baseline="0" dirty="0">
                <a:latin typeface="Times New Roman" panose="02020603050405020304" pitchFamily="18" charset="0"/>
                <a:cs typeface="Times New Roman" panose="02020603050405020304" pitchFamily="18" charset="0"/>
              </a:rPr>
              <a:t>R Core Team. (2021). </a:t>
            </a:r>
            <a:r>
              <a:rPr lang="en-US" sz="850" b="0" i="1" u="none" strike="noStrike" baseline="0" dirty="0">
                <a:latin typeface="Times New Roman" panose="02020603050405020304" pitchFamily="18" charset="0"/>
                <a:cs typeface="Times New Roman" panose="02020603050405020304" pitchFamily="18" charset="0"/>
              </a:rPr>
              <a:t>R: A language and environment for statistical computing.</a:t>
            </a:r>
            <a:r>
              <a:rPr lang="en-US" sz="850" b="0" i="0" u="none" strike="noStrike" baseline="0" dirty="0">
                <a:latin typeface="Times New Roman" panose="02020603050405020304" pitchFamily="18" charset="0"/>
                <a:cs typeface="Times New Roman" panose="02020603050405020304" pitchFamily="18" charset="0"/>
              </a:rPr>
              <a:t> R Foundation for Statistical Computing. Vienna, Austria. https://www.R-project.org/</a:t>
            </a:r>
          </a:p>
          <a:p>
            <a:pPr algn="l"/>
            <a:r>
              <a:rPr lang="en-US" sz="850" b="0" i="0" u="none" strike="noStrike" baseline="0" dirty="0">
                <a:latin typeface="Times New Roman" panose="02020603050405020304" pitchFamily="18" charset="0"/>
                <a:cs typeface="Times New Roman" panose="02020603050405020304" pitchFamily="18" charset="0"/>
              </a:rPr>
              <a:t>Raghunathan, T. E., Reiter, J. P., &amp; Rubin, D. B. (2003). Multiple imputation for statistical disclosure limitation. </a:t>
            </a:r>
            <a:r>
              <a:rPr lang="en-US" sz="850" b="0" i="1" u="none" strike="noStrike" baseline="0" dirty="0">
                <a:latin typeface="Times New Roman" panose="02020603050405020304" pitchFamily="18" charset="0"/>
                <a:cs typeface="Times New Roman" panose="02020603050405020304" pitchFamily="18" charset="0"/>
              </a:rPr>
              <a:t>Journal of Official Statistics, 19 </a:t>
            </a:r>
            <a:r>
              <a:rPr lang="en-US" sz="850" b="0" i="0" u="none" strike="noStrike" baseline="0" dirty="0">
                <a:latin typeface="Times New Roman" panose="02020603050405020304" pitchFamily="18" charset="0"/>
                <a:cs typeface="Times New Roman" panose="02020603050405020304" pitchFamily="18" charset="0"/>
              </a:rPr>
              <a:t>(1), 1-16.</a:t>
            </a:r>
          </a:p>
          <a:p>
            <a:pPr algn="l"/>
            <a:r>
              <a:rPr lang="en-US" sz="850" b="0" i="0" u="none" strike="noStrike" baseline="0" dirty="0">
                <a:latin typeface="Times New Roman" panose="02020603050405020304" pitchFamily="18" charset="0"/>
                <a:cs typeface="Times New Roman" panose="02020603050405020304" pitchFamily="18" charset="0"/>
              </a:rPr>
              <a:t>Reiter, J. P. (2002). Satisfying disclosure restrictions with synthetic data sets. </a:t>
            </a:r>
            <a:r>
              <a:rPr lang="en-US" sz="850" b="0" i="1" u="none" strike="noStrike" baseline="0" dirty="0">
                <a:latin typeface="Times New Roman" panose="02020603050405020304" pitchFamily="18" charset="0"/>
                <a:cs typeface="Times New Roman" panose="02020603050405020304" pitchFamily="18" charset="0"/>
              </a:rPr>
              <a:t>Journal of Official Statistics, 18 </a:t>
            </a:r>
            <a:r>
              <a:rPr lang="en-US" sz="850" b="0" i="0" u="none" strike="noStrike" baseline="0" dirty="0">
                <a:latin typeface="Times New Roman" panose="02020603050405020304" pitchFamily="18" charset="0"/>
                <a:cs typeface="Times New Roman" panose="02020603050405020304" pitchFamily="18" charset="0"/>
              </a:rPr>
              <a:t>(4), 531-544.</a:t>
            </a:r>
          </a:p>
          <a:p>
            <a:pPr algn="l"/>
            <a:r>
              <a:rPr lang="en-US" sz="850" b="0" i="0" u="none" strike="noStrike" baseline="0" dirty="0">
                <a:latin typeface="Times New Roman" panose="02020603050405020304" pitchFamily="18" charset="0"/>
                <a:cs typeface="Times New Roman" panose="02020603050405020304" pitchFamily="18" charset="0"/>
              </a:rPr>
              <a:t>Reiter, J. P. (2003). Inference for partially synthetic, public use microdata sets. </a:t>
            </a:r>
            <a:r>
              <a:rPr lang="en-US" sz="850" b="0" i="1" u="none" strike="noStrike" baseline="0" dirty="0">
                <a:latin typeface="Times New Roman" panose="02020603050405020304" pitchFamily="18" charset="0"/>
                <a:cs typeface="Times New Roman" panose="02020603050405020304" pitchFamily="18" charset="0"/>
              </a:rPr>
              <a:t>Survey Methodology, 29 </a:t>
            </a:r>
            <a:r>
              <a:rPr lang="en-US" sz="850" b="0" i="0" u="none" strike="noStrike" baseline="0" dirty="0">
                <a:latin typeface="Times New Roman" panose="02020603050405020304" pitchFamily="18" charset="0"/>
                <a:cs typeface="Times New Roman" panose="02020603050405020304" pitchFamily="18" charset="0"/>
              </a:rPr>
              <a:t>(2), 181-188.</a:t>
            </a:r>
          </a:p>
          <a:p>
            <a:pPr algn="l"/>
            <a:r>
              <a:rPr lang="en-US" sz="850" b="0" i="0" u="none" strike="noStrike" baseline="0" dirty="0">
                <a:latin typeface="Times New Roman" panose="02020603050405020304" pitchFamily="18" charset="0"/>
                <a:cs typeface="Times New Roman" panose="02020603050405020304" pitchFamily="18" charset="0"/>
              </a:rPr>
              <a:t>Reiter, J. P. (2005a). Releasing multiply imputed, synthetic public use microdata: An illustration and empirical study. </a:t>
            </a:r>
            <a:r>
              <a:rPr lang="en-US" sz="850" b="0" i="1" u="none" strike="noStrike" baseline="0" dirty="0">
                <a:latin typeface="Times New Roman" panose="02020603050405020304" pitchFamily="18" charset="0"/>
                <a:cs typeface="Times New Roman" panose="02020603050405020304" pitchFamily="18" charset="0"/>
              </a:rPr>
              <a:t>Journal of the Royal Statistical Society: Series A, 168 </a:t>
            </a:r>
            <a:r>
              <a:rPr lang="en-US" sz="850" b="0" i="0" u="none" strike="noStrike" baseline="0" dirty="0">
                <a:latin typeface="Times New Roman" panose="02020603050405020304" pitchFamily="18" charset="0"/>
                <a:cs typeface="Times New Roman" panose="02020603050405020304" pitchFamily="18" charset="0"/>
              </a:rPr>
              <a:t>(1), 185-205. https://doi.org/10.1111/j.1467-985X.2004.00343.x</a:t>
            </a:r>
          </a:p>
          <a:p>
            <a:pPr algn="l"/>
            <a:r>
              <a:rPr lang="en-US" sz="850" b="0" i="0" u="none" strike="noStrike" baseline="0" dirty="0">
                <a:latin typeface="Times New Roman" panose="02020603050405020304" pitchFamily="18" charset="0"/>
                <a:cs typeface="Times New Roman" panose="02020603050405020304" pitchFamily="18" charset="0"/>
              </a:rPr>
              <a:t>Reiter, J. P. (2005b). </a:t>
            </a:r>
            <a:r>
              <a:rPr lang="en-US" sz="850" b="0" i="0" u="none" strike="noStrike" baseline="0" dirty="0" err="1">
                <a:latin typeface="Times New Roman" panose="02020603050405020304" pitchFamily="18" charset="0"/>
                <a:cs typeface="Times New Roman" panose="02020603050405020304" pitchFamily="18" charset="0"/>
              </a:rPr>
              <a:t>Signicance</a:t>
            </a:r>
            <a:r>
              <a:rPr lang="en-US" sz="850" b="0" i="0" u="none" strike="noStrike" baseline="0" dirty="0">
                <a:latin typeface="Times New Roman" panose="02020603050405020304" pitchFamily="18" charset="0"/>
                <a:cs typeface="Times New Roman" panose="02020603050405020304" pitchFamily="18" charset="0"/>
              </a:rPr>
              <a:t> tests for multi-component </a:t>
            </a:r>
            <a:r>
              <a:rPr lang="en-US" sz="850" b="0" i="0" u="none" strike="noStrike" baseline="0" dirty="0" err="1">
                <a:latin typeface="Times New Roman" panose="02020603050405020304" pitchFamily="18" charset="0"/>
                <a:cs typeface="Times New Roman" panose="02020603050405020304" pitchFamily="18" charset="0"/>
              </a:rPr>
              <a:t>estimands</a:t>
            </a:r>
            <a:r>
              <a:rPr lang="en-US" sz="850" b="0" i="0" u="none" strike="noStrike" baseline="0" dirty="0">
                <a:latin typeface="Times New Roman" panose="02020603050405020304" pitchFamily="18" charset="0"/>
                <a:cs typeface="Times New Roman" panose="02020603050405020304" pitchFamily="18" charset="0"/>
              </a:rPr>
              <a:t> from multiply imputed, synthetic microdata. </a:t>
            </a:r>
            <a:r>
              <a:rPr lang="en-US" sz="850" b="0" i="1" u="none" strike="noStrike" baseline="0" dirty="0">
                <a:latin typeface="Times New Roman" panose="02020603050405020304" pitchFamily="18" charset="0"/>
                <a:cs typeface="Times New Roman" panose="02020603050405020304" pitchFamily="18" charset="0"/>
              </a:rPr>
              <a:t>Journal of Statistical Planning and Inference, 131 </a:t>
            </a:r>
            <a:r>
              <a:rPr lang="en-US" sz="850" b="0" i="0" u="none" strike="noStrike" baseline="0" dirty="0">
                <a:latin typeface="Times New Roman" panose="02020603050405020304" pitchFamily="18" charset="0"/>
                <a:cs typeface="Times New Roman" panose="02020603050405020304" pitchFamily="18" charset="0"/>
              </a:rPr>
              <a:t>(2), 365-377. https://doi.org/10.1016/j.jspi.2004.02.003</a:t>
            </a:r>
          </a:p>
          <a:p>
            <a:pPr algn="l"/>
            <a:r>
              <a:rPr lang="en-US" sz="850" b="0" i="0" u="none" strike="noStrike" baseline="0" dirty="0">
                <a:latin typeface="Times New Roman" panose="02020603050405020304" pitchFamily="18" charset="0"/>
                <a:cs typeface="Times New Roman" panose="02020603050405020304" pitchFamily="18" charset="0"/>
              </a:rPr>
              <a:t>Reiter, J. P. (2005c). Using cart to generate partially synthetic public use microdata. </a:t>
            </a:r>
            <a:r>
              <a:rPr lang="en-US" sz="850" b="0" i="1" u="none" strike="noStrike" baseline="0" dirty="0">
                <a:latin typeface="Times New Roman" panose="02020603050405020304" pitchFamily="18" charset="0"/>
                <a:cs typeface="Times New Roman" panose="02020603050405020304" pitchFamily="18" charset="0"/>
              </a:rPr>
              <a:t>Journal of Official Statistics, 21 </a:t>
            </a:r>
            <a:r>
              <a:rPr lang="en-US" sz="850" b="0" i="0" u="none" strike="noStrike" baseline="0" dirty="0">
                <a:latin typeface="Times New Roman" panose="02020603050405020304" pitchFamily="18" charset="0"/>
                <a:cs typeface="Times New Roman" panose="02020603050405020304" pitchFamily="18" charset="0"/>
              </a:rPr>
              <a:t>(3), 441-462.</a:t>
            </a:r>
          </a:p>
          <a:p>
            <a:pPr algn="l"/>
            <a:r>
              <a:rPr lang="en-US" sz="850" b="0" i="0" u="none" strike="noStrike" baseline="0" dirty="0">
                <a:latin typeface="Times New Roman" panose="02020603050405020304" pitchFamily="18" charset="0"/>
                <a:cs typeface="Times New Roman" panose="02020603050405020304" pitchFamily="18" charset="0"/>
              </a:rPr>
              <a:t>Reiter, J. P., &amp; Drechsler, J. (2010). Releasing multiply-imputed synthetic data generated in two stages to protect </a:t>
            </a:r>
            <a:r>
              <a:rPr lang="en-US" sz="850" b="0" i="0" u="none" strike="noStrike" baseline="0" dirty="0" err="1">
                <a:latin typeface="Times New Roman" panose="02020603050405020304" pitchFamily="18" charset="0"/>
                <a:cs typeface="Times New Roman" panose="02020603050405020304" pitchFamily="18" charset="0"/>
              </a:rPr>
              <a:t>condentiality</a:t>
            </a:r>
            <a:r>
              <a:rPr lang="en-US" sz="850" b="0" i="0" u="none" strike="noStrike" baseline="0" dirty="0">
                <a:latin typeface="Times New Roman" panose="02020603050405020304" pitchFamily="18" charset="0"/>
                <a:cs typeface="Times New Roman" panose="02020603050405020304" pitchFamily="18" charset="0"/>
              </a:rPr>
              <a:t>. </a:t>
            </a:r>
            <a:r>
              <a:rPr lang="en-US" sz="850" b="0" i="1" u="none" strike="noStrike" baseline="0" dirty="0" err="1">
                <a:latin typeface="Times New Roman" panose="02020603050405020304" pitchFamily="18" charset="0"/>
                <a:cs typeface="Times New Roman" panose="02020603050405020304" pitchFamily="18" charset="0"/>
              </a:rPr>
              <a:t>Statistica</a:t>
            </a:r>
            <a:r>
              <a:rPr lang="en-US" sz="850" b="0" i="1" u="none" strike="noStrike" baseline="0" dirty="0">
                <a:latin typeface="Times New Roman" panose="02020603050405020304" pitchFamily="18" charset="0"/>
                <a:cs typeface="Times New Roman" panose="02020603050405020304" pitchFamily="18" charset="0"/>
              </a:rPr>
              <a:t> </a:t>
            </a:r>
            <a:r>
              <a:rPr lang="en-US" sz="850" b="0" i="1" u="none" strike="noStrike" baseline="0" dirty="0" err="1">
                <a:latin typeface="Times New Roman" panose="02020603050405020304" pitchFamily="18" charset="0"/>
                <a:cs typeface="Times New Roman" panose="02020603050405020304" pitchFamily="18" charset="0"/>
              </a:rPr>
              <a:t>Sinica</a:t>
            </a:r>
            <a:r>
              <a:rPr lang="en-US" sz="850" b="0" i="1" u="none" strike="noStrike" baseline="0" dirty="0">
                <a:latin typeface="Times New Roman" panose="02020603050405020304" pitchFamily="18" charset="0"/>
                <a:cs typeface="Times New Roman" panose="02020603050405020304" pitchFamily="18" charset="0"/>
              </a:rPr>
              <a:t>, 20 </a:t>
            </a:r>
            <a:r>
              <a:rPr lang="en-US" sz="850" b="0" i="0" u="none" strike="noStrike" baseline="0" dirty="0">
                <a:latin typeface="Times New Roman" panose="02020603050405020304" pitchFamily="18" charset="0"/>
                <a:cs typeface="Times New Roman" panose="02020603050405020304" pitchFamily="18" charset="0"/>
              </a:rPr>
              <a:t>(1), 405-421. http://www.jstor.org/stable/24308998</a:t>
            </a:r>
          </a:p>
          <a:p>
            <a:pPr algn="l"/>
            <a:r>
              <a:rPr lang="en-US" sz="850" b="0" i="0" u="none" strike="noStrike" baseline="0" dirty="0">
                <a:latin typeface="Times New Roman" panose="02020603050405020304" pitchFamily="18" charset="0"/>
                <a:cs typeface="Times New Roman" panose="02020603050405020304" pitchFamily="18" charset="0"/>
              </a:rPr>
              <a:t>Reiter, J. P., &amp; Mitra, R. (2009). Estimating risks of </a:t>
            </a:r>
            <a:r>
              <a:rPr lang="en-US" sz="850" b="0" i="0" u="none" strike="noStrike" baseline="0" dirty="0" err="1">
                <a:latin typeface="Times New Roman" panose="02020603050405020304" pitchFamily="18" charset="0"/>
                <a:cs typeface="Times New Roman" panose="02020603050405020304" pitchFamily="18" charset="0"/>
              </a:rPr>
              <a:t>identication</a:t>
            </a:r>
            <a:r>
              <a:rPr lang="en-US" sz="850" b="0" i="0" u="none" strike="noStrike" baseline="0" dirty="0">
                <a:latin typeface="Times New Roman" panose="02020603050405020304" pitchFamily="18" charset="0"/>
                <a:cs typeface="Times New Roman" panose="02020603050405020304" pitchFamily="18" charset="0"/>
              </a:rPr>
              <a:t> disclosure in partially synthetic data. </a:t>
            </a:r>
            <a:r>
              <a:rPr lang="en-US" sz="850" b="0" i="1" u="none" strike="noStrike" baseline="0" dirty="0">
                <a:latin typeface="Times New Roman" panose="02020603050405020304" pitchFamily="18" charset="0"/>
                <a:cs typeface="Times New Roman" panose="02020603050405020304" pitchFamily="18" charset="0"/>
              </a:rPr>
              <a:t>Journal of Privacy and Confidentiality, 1 </a:t>
            </a:r>
            <a:r>
              <a:rPr lang="en-US" sz="850" b="0" i="0" u="none" strike="noStrike" baseline="0" dirty="0">
                <a:latin typeface="Times New Roman" panose="02020603050405020304" pitchFamily="18" charset="0"/>
                <a:cs typeface="Times New Roman" panose="02020603050405020304" pitchFamily="18" charset="0"/>
              </a:rPr>
              <a:t>(1), 99-110. https://doi.org/10.29012/jpc.v1i1.567</a:t>
            </a:r>
          </a:p>
          <a:p>
            <a:pPr algn="l"/>
            <a:r>
              <a:rPr lang="en-US" sz="850" b="0" i="0" u="none" strike="noStrike" baseline="0" dirty="0">
                <a:latin typeface="Times New Roman" panose="02020603050405020304" pitchFamily="18" charset="0"/>
                <a:cs typeface="Times New Roman" panose="02020603050405020304" pitchFamily="18" charset="0"/>
              </a:rPr>
              <a:t>Reiter, J. P., &amp; Raghunathan, T. E. (2007). The multiple adaptations of multiple imputation. </a:t>
            </a:r>
            <a:r>
              <a:rPr lang="en-US" sz="850" b="0" i="1" u="none" strike="noStrike" baseline="0" dirty="0">
                <a:latin typeface="Times New Roman" panose="02020603050405020304" pitchFamily="18" charset="0"/>
                <a:cs typeface="Times New Roman" panose="02020603050405020304" pitchFamily="18" charset="0"/>
              </a:rPr>
              <a:t>Journal of the American Statistical Association, 102 </a:t>
            </a:r>
            <a:r>
              <a:rPr lang="en-US" sz="850" b="0" i="0" u="none" strike="noStrike" baseline="0" dirty="0">
                <a:latin typeface="Times New Roman" panose="02020603050405020304" pitchFamily="18" charset="0"/>
                <a:cs typeface="Times New Roman" panose="02020603050405020304" pitchFamily="18" charset="0"/>
              </a:rPr>
              <a:t>(480), 1462-1471. https://doi.org/10.1198/016214507000000932</a:t>
            </a:r>
          </a:p>
          <a:p>
            <a:pPr algn="l"/>
            <a:r>
              <a:rPr lang="en-US" sz="850" b="0" i="0" u="none" strike="noStrike" baseline="0" dirty="0">
                <a:latin typeface="Times New Roman" panose="02020603050405020304" pitchFamily="18" charset="0"/>
                <a:cs typeface="Times New Roman" panose="02020603050405020304" pitchFamily="18" charset="0"/>
              </a:rPr>
              <a:t>Rubin, D. B. (1987). </a:t>
            </a:r>
            <a:r>
              <a:rPr lang="en-US" sz="850" b="0" i="1" u="none" strike="noStrike" baseline="0" dirty="0">
                <a:latin typeface="Times New Roman" panose="02020603050405020304" pitchFamily="18" charset="0"/>
                <a:cs typeface="Times New Roman" panose="02020603050405020304" pitchFamily="18" charset="0"/>
              </a:rPr>
              <a:t>Multiple imputation for nonresponse in surveys</a:t>
            </a:r>
            <a:r>
              <a:rPr lang="en-US" sz="850" b="0" i="0" u="none" strike="noStrike" baseline="0" dirty="0">
                <a:latin typeface="Times New Roman" panose="02020603050405020304" pitchFamily="18" charset="0"/>
                <a:cs typeface="Times New Roman" panose="02020603050405020304" pitchFamily="18" charset="0"/>
              </a:rPr>
              <a:t>. John Wiley &amp; Sons. https://doi.org/10.1002/9780470316696</a:t>
            </a:r>
          </a:p>
          <a:p>
            <a:pPr algn="l"/>
            <a:r>
              <a:rPr lang="en-US" sz="850" b="0" i="0" u="none" strike="noStrike" baseline="0" dirty="0">
                <a:latin typeface="Times New Roman" panose="02020603050405020304" pitchFamily="18" charset="0"/>
                <a:cs typeface="Times New Roman" panose="02020603050405020304" pitchFamily="18" charset="0"/>
              </a:rPr>
              <a:t>Rubin, D. B. (1993). Discussion: Statistical disclosure limitation. </a:t>
            </a:r>
            <a:r>
              <a:rPr lang="en-US" sz="850" b="0" i="1" u="none" strike="noStrike" baseline="0" dirty="0">
                <a:latin typeface="Times New Roman" panose="02020603050405020304" pitchFamily="18" charset="0"/>
                <a:cs typeface="Times New Roman" panose="02020603050405020304" pitchFamily="18" charset="0"/>
              </a:rPr>
              <a:t>Journal of Official Statistics, 9 </a:t>
            </a:r>
            <a:r>
              <a:rPr lang="en-US" sz="850" b="0" i="0" u="none" strike="noStrike" baseline="0" dirty="0">
                <a:latin typeface="Times New Roman" panose="02020603050405020304" pitchFamily="18" charset="0"/>
                <a:cs typeface="Times New Roman" panose="02020603050405020304" pitchFamily="18" charset="0"/>
              </a:rPr>
              <a:t>(2), 461-468.</a:t>
            </a:r>
          </a:p>
          <a:p>
            <a:pPr algn="l"/>
            <a:r>
              <a:rPr lang="fr-FR" sz="850" b="0" i="0" u="none" strike="noStrike" baseline="0" dirty="0">
                <a:latin typeface="Times New Roman" panose="02020603050405020304" pitchFamily="18" charset="0"/>
                <a:cs typeface="Times New Roman" panose="02020603050405020304" pitchFamily="18" charset="0"/>
              </a:rPr>
              <a:t>Utrecht </a:t>
            </a:r>
            <a:r>
              <a:rPr lang="fr-FR" sz="850" b="0" i="0" u="none" strike="noStrike" baseline="0" dirty="0" err="1">
                <a:latin typeface="Times New Roman" panose="02020603050405020304" pitchFamily="18" charset="0"/>
                <a:cs typeface="Times New Roman" panose="02020603050405020304" pitchFamily="18" charset="0"/>
              </a:rPr>
              <a:t>University</a:t>
            </a:r>
            <a:r>
              <a:rPr lang="fr-FR" sz="850" b="0" i="0" u="none" strike="noStrike" baseline="0" dirty="0">
                <a:latin typeface="Times New Roman" panose="02020603050405020304" pitchFamily="18" charset="0"/>
                <a:cs typeface="Times New Roman" panose="02020603050405020304" pitchFamily="18" charset="0"/>
              </a:rPr>
              <a:t>. (2020). Open science. https ://www.uu. </a:t>
            </a:r>
            <a:r>
              <a:rPr lang="fr-FR" sz="850" b="0" i="0" u="none" strike="noStrike" baseline="0" dirty="0" err="1">
                <a:latin typeface="Times New Roman" panose="02020603050405020304" pitchFamily="18" charset="0"/>
                <a:cs typeface="Times New Roman" panose="02020603050405020304" pitchFamily="18" charset="0"/>
              </a:rPr>
              <a:t>nl</a:t>
            </a:r>
            <a:r>
              <a:rPr lang="fr-FR" sz="850" b="0" i="0" u="none" strike="noStrike" baseline="0" dirty="0">
                <a:latin typeface="Times New Roman" panose="02020603050405020304" pitchFamily="18" charset="0"/>
                <a:cs typeface="Times New Roman" panose="02020603050405020304" pitchFamily="18" charset="0"/>
              </a:rPr>
              <a:t>/sites/default/les/</a:t>
            </a:r>
            <a:r>
              <a:rPr lang="fr-FR" sz="850" b="0" i="0" u="none" strike="noStrike" baseline="0" dirty="0" err="1">
                <a:latin typeface="Times New Roman" panose="02020603050405020304" pitchFamily="18" charset="0"/>
                <a:cs typeface="Times New Roman" panose="02020603050405020304" pitchFamily="18" charset="0"/>
              </a:rPr>
              <a:t>ubd</a:t>
            </a:r>
            <a:r>
              <a:rPr lang="fr-FR" sz="850" dirty="0">
                <a:latin typeface="Times New Roman" panose="02020603050405020304" pitchFamily="18" charset="0"/>
                <a:cs typeface="Times New Roman" panose="02020603050405020304" pitchFamily="18" charset="0"/>
              </a:rPr>
              <a:t> </a:t>
            </a:r>
            <a:r>
              <a:rPr lang="en-US" sz="850" b="0" i="0" u="none" strike="noStrike" baseline="0" dirty="0">
                <a:latin typeface="Times New Roman" panose="02020603050405020304" pitchFamily="18" charset="0"/>
                <a:cs typeface="Times New Roman" panose="02020603050405020304" pitchFamily="18" charset="0"/>
              </a:rPr>
              <a:t>strategic plan </a:t>
            </a:r>
            <a:r>
              <a:rPr lang="en-US" sz="850" b="0" i="0" u="none" strike="noStrike" baseline="0" dirty="0" err="1">
                <a:latin typeface="Times New Roman" panose="02020603050405020304" pitchFamily="18" charset="0"/>
                <a:cs typeface="Times New Roman" panose="02020603050405020304" pitchFamily="18" charset="0"/>
              </a:rPr>
              <a:t>utrecht</a:t>
            </a:r>
            <a:r>
              <a:rPr lang="en-US" sz="850" b="0" i="0" u="none" strike="noStrike" baseline="0" dirty="0">
                <a:latin typeface="Times New Roman" panose="02020603050405020304" pitchFamily="18" charset="0"/>
                <a:cs typeface="Times New Roman" panose="02020603050405020304" pitchFamily="18" charset="0"/>
              </a:rPr>
              <a:t> university 2016-2020.pdf</a:t>
            </a:r>
          </a:p>
          <a:p>
            <a:pPr algn="l"/>
            <a:r>
              <a:rPr lang="en-US" sz="850" b="0" i="0" u="none" strike="noStrike" baseline="0" dirty="0">
                <a:latin typeface="Times New Roman" panose="02020603050405020304" pitchFamily="18" charset="0"/>
                <a:cs typeface="Times New Roman" panose="02020603050405020304" pitchFamily="18" charset="0"/>
              </a:rPr>
              <a:t>Van Buuren, S. (2018). </a:t>
            </a:r>
            <a:r>
              <a:rPr lang="en-US" sz="850" b="0" i="1" u="none" strike="noStrike" baseline="0" dirty="0">
                <a:latin typeface="Times New Roman" panose="02020603050405020304" pitchFamily="18" charset="0"/>
                <a:cs typeface="Times New Roman" panose="02020603050405020304" pitchFamily="18" charset="0"/>
              </a:rPr>
              <a:t>Flexible Imputation of Missing Data </a:t>
            </a:r>
            <a:r>
              <a:rPr lang="en-US" sz="850" b="0" i="0" u="none" strike="noStrike" baseline="0" dirty="0">
                <a:latin typeface="Times New Roman" panose="02020603050405020304" pitchFamily="18" charset="0"/>
                <a:cs typeface="Times New Roman" panose="02020603050405020304" pitchFamily="18" charset="0"/>
              </a:rPr>
              <a:t>(Second Edition). CRC press: Taylor &amp; Francis Group. https://doi.org/10.1201/9780429492259</a:t>
            </a:r>
          </a:p>
          <a:p>
            <a:pPr algn="l"/>
            <a:r>
              <a:rPr lang="en-US" sz="850" b="0" i="0" u="none" strike="noStrike" baseline="0" dirty="0">
                <a:latin typeface="Times New Roman" panose="02020603050405020304" pitchFamily="18" charset="0"/>
                <a:cs typeface="Times New Roman" panose="02020603050405020304" pitchFamily="18" charset="0"/>
              </a:rPr>
              <a:t>Van Buuren, S. (2021). Package 'mice'. R package version 3.13.0. https://cran.r-project.org/web/packages/mice/mice.pdf</a:t>
            </a:r>
          </a:p>
          <a:p>
            <a:pPr algn="l"/>
            <a:r>
              <a:rPr lang="en-US" sz="850" b="0" i="0" u="none" strike="noStrike" baseline="0" dirty="0">
                <a:latin typeface="Times New Roman" panose="02020603050405020304" pitchFamily="18" charset="0"/>
                <a:cs typeface="Times New Roman" panose="02020603050405020304" pitchFamily="18" charset="0"/>
              </a:rPr>
              <a:t>Van Buuren, S., &amp; </a:t>
            </a:r>
            <a:r>
              <a:rPr lang="en-US" sz="850" b="0" i="0" u="none" strike="noStrike" baseline="0" dirty="0" err="1">
                <a:latin typeface="Times New Roman" panose="02020603050405020304" pitchFamily="18" charset="0"/>
                <a:cs typeface="Times New Roman" panose="02020603050405020304" pitchFamily="18" charset="0"/>
              </a:rPr>
              <a:t>Groothuis-Oudshoorn</a:t>
            </a:r>
            <a:r>
              <a:rPr lang="en-US" sz="850" b="0" i="0" u="none" strike="noStrike" baseline="0" dirty="0">
                <a:latin typeface="Times New Roman" panose="02020603050405020304" pitchFamily="18" charset="0"/>
                <a:cs typeface="Times New Roman" panose="02020603050405020304" pitchFamily="18" charset="0"/>
              </a:rPr>
              <a:t>, K. (2011). Mice: Multivariate imputation by chained equations in R. </a:t>
            </a:r>
            <a:r>
              <a:rPr lang="en-US" sz="850" b="0" i="1" u="none" strike="noStrike" baseline="0" dirty="0">
                <a:latin typeface="Times New Roman" panose="02020603050405020304" pitchFamily="18" charset="0"/>
                <a:cs typeface="Times New Roman" panose="02020603050405020304" pitchFamily="18" charset="0"/>
              </a:rPr>
              <a:t>Journal of Statistical Software, 45 </a:t>
            </a:r>
            <a:r>
              <a:rPr lang="en-US" sz="850" b="0" i="0" u="none" strike="noStrike" baseline="0" dirty="0">
                <a:latin typeface="Times New Roman" panose="02020603050405020304" pitchFamily="18" charset="0"/>
                <a:cs typeface="Times New Roman" panose="02020603050405020304" pitchFamily="18" charset="0"/>
              </a:rPr>
              <a:t>(3), 1-68. https://doi.org/10.18637/jss.v045.i03</a:t>
            </a:r>
          </a:p>
          <a:p>
            <a:pPr algn="l"/>
            <a:r>
              <a:rPr lang="en-US" sz="850" b="0" i="0" u="none" strike="noStrike" baseline="0" dirty="0">
                <a:latin typeface="Times New Roman" panose="02020603050405020304" pitchFamily="18" charset="0"/>
                <a:cs typeface="Times New Roman" panose="02020603050405020304" pitchFamily="18" charset="0"/>
              </a:rPr>
              <a:t>Vink, G., Frank, L. E., Pannekoek, J., &amp; Van Buuren, S. (2014). Predictive mean matching imputation of semicontinuous variables. </a:t>
            </a:r>
            <a:r>
              <a:rPr lang="en-US" sz="850" b="0" i="1" u="none" strike="noStrike" baseline="0" dirty="0" err="1">
                <a:latin typeface="Times New Roman" panose="02020603050405020304" pitchFamily="18" charset="0"/>
                <a:cs typeface="Times New Roman" panose="02020603050405020304" pitchFamily="18" charset="0"/>
              </a:rPr>
              <a:t>Statistica</a:t>
            </a:r>
            <a:r>
              <a:rPr lang="en-US" sz="850" b="0" i="1" u="none" strike="noStrike" baseline="0" dirty="0">
                <a:latin typeface="Times New Roman" panose="02020603050405020304" pitchFamily="18" charset="0"/>
                <a:cs typeface="Times New Roman" panose="02020603050405020304" pitchFamily="18" charset="0"/>
              </a:rPr>
              <a:t> </a:t>
            </a:r>
            <a:r>
              <a:rPr lang="en-US" sz="850" b="0" i="1" u="none" strike="noStrike" baseline="0" dirty="0" err="1">
                <a:latin typeface="Times New Roman" panose="02020603050405020304" pitchFamily="18" charset="0"/>
                <a:cs typeface="Times New Roman" panose="02020603050405020304" pitchFamily="18" charset="0"/>
              </a:rPr>
              <a:t>Neerlandica</a:t>
            </a:r>
            <a:r>
              <a:rPr lang="en-US" sz="850" b="0" i="1" u="none" strike="noStrike" baseline="0" dirty="0">
                <a:latin typeface="Times New Roman" panose="02020603050405020304" pitchFamily="18" charset="0"/>
                <a:cs typeface="Times New Roman" panose="02020603050405020304" pitchFamily="18" charset="0"/>
              </a:rPr>
              <a:t>, 68 </a:t>
            </a:r>
            <a:r>
              <a:rPr lang="en-US" sz="850" b="0" i="0" u="none" strike="noStrike" baseline="0" dirty="0">
                <a:latin typeface="Times New Roman" panose="02020603050405020304" pitchFamily="18" charset="0"/>
                <a:cs typeface="Times New Roman" panose="02020603050405020304" pitchFamily="18" charset="0"/>
              </a:rPr>
              <a:t>(1), 61-90. https:</a:t>
            </a:r>
            <a:r>
              <a:rPr lang="sv-SE" sz="850" b="0" i="0" u="none" strike="noStrike" baseline="0" dirty="0">
                <a:latin typeface="Times New Roman" panose="02020603050405020304" pitchFamily="18" charset="0"/>
                <a:cs typeface="Times New Roman" panose="02020603050405020304" pitchFamily="18" charset="0"/>
              </a:rPr>
              <a:t>//doi.org/10.1111/stan.12023</a:t>
            </a:r>
          </a:p>
          <a:p>
            <a:pPr algn="l"/>
            <a:r>
              <a:rPr lang="en-US" sz="850" b="0" i="0" u="none" strike="noStrike" baseline="0" dirty="0">
                <a:latin typeface="Times New Roman" panose="02020603050405020304" pitchFamily="18" charset="0"/>
                <a:cs typeface="Times New Roman" panose="02020603050405020304" pitchFamily="18" charset="0"/>
              </a:rPr>
              <a:t>Vink, G., &amp; Van Buuren, S. (2014). Pooling multiple imputations when the sample happens to be the population. </a:t>
            </a:r>
            <a:r>
              <a:rPr lang="en-US" sz="850" b="0" i="1" u="none" strike="noStrike" baseline="0" dirty="0" err="1">
                <a:latin typeface="Times New Roman" panose="02020603050405020304" pitchFamily="18" charset="0"/>
                <a:cs typeface="Times New Roman" panose="02020603050405020304" pitchFamily="18" charset="0"/>
              </a:rPr>
              <a:t>arXiv</a:t>
            </a:r>
            <a:r>
              <a:rPr lang="en-US" sz="850" b="0" i="1" u="none" strike="noStrike" baseline="0" dirty="0">
                <a:latin typeface="Times New Roman" panose="02020603050405020304" pitchFamily="18" charset="0"/>
                <a:cs typeface="Times New Roman" panose="02020603050405020304" pitchFamily="18" charset="0"/>
              </a:rPr>
              <a:t> preprint arXiv:1409.8542</a:t>
            </a:r>
            <a:r>
              <a:rPr lang="en-US" sz="850" b="0" i="0" u="none" strike="noStrike" baseline="0" dirty="0">
                <a:latin typeface="Times New Roman" panose="02020603050405020304" pitchFamily="18" charset="0"/>
                <a:cs typeface="Times New Roman" panose="02020603050405020304" pitchFamily="18" charset="0"/>
              </a:rPr>
              <a:t>. http://arxiv.org/abs/1409.8542</a:t>
            </a:r>
          </a:p>
          <a:p>
            <a:pPr algn="l"/>
            <a:r>
              <a:rPr lang="en-US" sz="850" b="0" i="0" u="none" strike="noStrike" baseline="0" dirty="0">
                <a:latin typeface="Times New Roman" panose="02020603050405020304" pitchFamily="18" charset="0"/>
                <a:cs typeface="Times New Roman" panose="02020603050405020304" pitchFamily="18" charset="0"/>
              </a:rPr>
              <a:t>Volker, T. B. (2021). Synthetic data with mice [source code]. https://github.com/amices/Federated imputation/blob/master/mice synthesizing/simulations/</a:t>
            </a:r>
            <a:r>
              <a:rPr lang="en-US" sz="850" b="0" i="0" u="none" strike="noStrike" baseline="0" dirty="0" err="1">
                <a:latin typeface="Times New Roman" panose="02020603050405020304" pitchFamily="18" charset="0"/>
                <a:cs typeface="Times New Roman" panose="02020603050405020304" pitchFamily="18" charset="0"/>
              </a:rPr>
              <a:t>functions.R</a:t>
            </a:r>
            <a:endParaRPr lang="en-US" sz="850" b="0" i="0" u="none" strike="noStrike" baseline="0" dirty="0">
              <a:latin typeface="Times New Roman" panose="02020603050405020304" pitchFamily="18" charset="0"/>
              <a:cs typeface="Times New Roman" panose="02020603050405020304" pitchFamily="18" charset="0"/>
            </a:endParaRPr>
          </a:p>
          <a:p>
            <a:pPr algn="l"/>
            <a:r>
              <a:rPr lang="en-US" sz="850" b="0" i="0" u="none" strike="noStrike" baseline="0" dirty="0">
                <a:latin typeface="Times New Roman" panose="02020603050405020304" pitchFamily="18" charset="0"/>
                <a:cs typeface="Times New Roman" panose="02020603050405020304" pitchFamily="18" charset="0"/>
              </a:rPr>
              <a:t>Yin, Y., Kaku, I., Tang, J., &amp; Zhu, J. (2011). Privacy-preserving data mining. In Y. Yin, I. Kaku, J. Tang, &amp; J. Zhu (Eds.), </a:t>
            </a:r>
            <a:r>
              <a:rPr lang="en-US" sz="850" b="0" i="1" u="none" strike="noStrike" baseline="0" dirty="0">
                <a:latin typeface="Times New Roman" panose="02020603050405020304" pitchFamily="18" charset="0"/>
                <a:cs typeface="Times New Roman" panose="02020603050405020304" pitchFamily="18" charset="0"/>
              </a:rPr>
              <a:t>Data mining</a:t>
            </a:r>
            <a:r>
              <a:rPr lang="en-US" sz="850" b="0" i="0" u="none" strike="noStrike" baseline="0" dirty="0">
                <a:latin typeface="Times New Roman" panose="02020603050405020304" pitchFamily="18" charset="0"/>
                <a:cs typeface="Times New Roman" panose="02020603050405020304" pitchFamily="18" charset="0"/>
              </a:rPr>
              <a:t> (pp. 101{119). Springer. https://doi.org/10.1007/978-1-84996-338-1 6</a:t>
            </a:r>
          </a:p>
          <a:p>
            <a:pPr algn="l"/>
            <a:r>
              <a:rPr lang="en-US" sz="850" b="0" i="0" u="none" strike="noStrike" baseline="0" dirty="0">
                <a:latin typeface="Times New Roman" panose="02020603050405020304" pitchFamily="18" charset="0"/>
                <a:cs typeface="Times New Roman" panose="02020603050405020304" pitchFamily="18" charset="0"/>
              </a:rPr>
              <a:t>Yu, L.-M., Burton, A., &amp; Rivero-Arias, O. (2007). Evaluation of software for multiple imputation of semi-continuous data. </a:t>
            </a:r>
            <a:r>
              <a:rPr lang="en-US" sz="850" b="0" i="1" u="none" strike="noStrike" baseline="0" dirty="0">
                <a:latin typeface="Times New Roman" panose="02020603050405020304" pitchFamily="18" charset="0"/>
                <a:cs typeface="Times New Roman" panose="02020603050405020304" pitchFamily="18" charset="0"/>
              </a:rPr>
              <a:t>Statistical Methods in Medical Research, 16 </a:t>
            </a:r>
            <a:r>
              <a:rPr lang="en-US" sz="850" b="0" i="0" u="none" strike="noStrike" baseline="0" dirty="0">
                <a:latin typeface="Times New Roman" panose="02020603050405020304" pitchFamily="18" charset="0"/>
                <a:cs typeface="Times New Roman" panose="02020603050405020304" pitchFamily="18" charset="0"/>
              </a:rPr>
              <a:t>(3), 243-258. https://doi.org/10.1177/0962280206074464</a:t>
            </a:r>
            <a:endParaRPr lang="nl-NL" sz="85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D8C2F3E-DCA6-4961-8915-FBE4B08C9DE8}"/>
              </a:ext>
            </a:extLst>
          </p:cNvPr>
          <p:cNvSpPr txBox="1"/>
          <p:nvPr/>
        </p:nvSpPr>
        <p:spPr>
          <a:xfrm>
            <a:off x="10857390" y="541538"/>
            <a:ext cx="1065321" cy="276999"/>
          </a:xfrm>
          <a:prstGeom prst="rect">
            <a:avLst/>
          </a:prstGeom>
          <a:solidFill>
            <a:srgbClr val="C00A35"/>
          </a:solidFill>
        </p:spPr>
        <p:txBody>
          <a:bodyPr wrap="square" lIns="0" tIns="0" rIns="0" bIns="0" rtlCol="0">
            <a:spAutoFit/>
          </a:bodyPr>
          <a:lstStyle/>
          <a:p>
            <a:endParaRPr lang="en-US" dirty="0"/>
          </a:p>
        </p:txBody>
      </p:sp>
      <p:sp>
        <p:nvSpPr>
          <p:cNvPr id="12" name="Titel 4">
            <a:extLst>
              <a:ext uri="{FF2B5EF4-FFF2-40B4-BE49-F238E27FC236}">
                <a16:creationId xmlns:a16="http://schemas.microsoft.com/office/drawing/2014/main" id="{DBBB0509-E568-4482-8B57-B424A7C2EB88}"/>
              </a:ext>
            </a:extLst>
          </p:cNvPr>
          <p:cNvSpPr txBox="1">
            <a:spLocks/>
          </p:cNvSpPr>
          <p:nvPr/>
        </p:nvSpPr>
        <p:spPr>
          <a:xfrm>
            <a:off x="144716" y="818537"/>
            <a:ext cx="11374639" cy="4603578"/>
          </a:xfrm>
          <a:prstGeom prst="rect">
            <a:avLst/>
          </a:prstGeom>
        </p:spPr>
        <p:txBody>
          <a:bodyPr/>
          <a:lst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a:lstStyle>
          <a:p>
            <a:pPr lvl="0"/>
            <a:r>
              <a:rPr lang="en-US" dirty="0">
                <a:solidFill>
                  <a:schemeClr val="bg1"/>
                </a:solidFill>
              </a:rPr>
              <a:t>References</a:t>
            </a:r>
          </a:p>
        </p:txBody>
      </p:sp>
    </p:spTree>
    <p:extLst>
      <p:ext uri="{BB962C8B-B14F-4D97-AF65-F5344CB8AC3E}">
        <p14:creationId xmlns:p14="http://schemas.microsoft.com/office/powerpoint/2010/main" val="114957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3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4 Multiple imputation in a nutshell">
            <a:extLst>
              <a:ext uri="{FF2B5EF4-FFF2-40B4-BE49-F238E27FC236}">
                <a16:creationId xmlns:a16="http://schemas.microsoft.com/office/drawing/2014/main" id="{D989BAE0-CBF7-4A13-972A-94B68B606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761" y="2516801"/>
            <a:ext cx="5616983" cy="3385235"/>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fld id="{61F71A9B-D115-324A-935A-D35E07EA4C6F}" type="datetime1">
              <a:rPr lang="nl-NL" smtClean="0"/>
              <a:t>14-7-2021</a:t>
            </a:fld>
            <a:endParaRPr lang="en-GB" dirty="0"/>
          </a:p>
        </p:txBody>
      </p:sp>
      <p:sp>
        <p:nvSpPr>
          <p:cNvPr id="5" name="Titel 4">
            <a:extLst>
              <a:ext uri="{FF2B5EF4-FFF2-40B4-BE49-F238E27FC236}">
                <a16:creationId xmlns:a16="http://schemas.microsoft.com/office/drawing/2014/main" id="{E399E175-320A-8D4D-9F65-C3EEC996CA8A}"/>
              </a:ext>
            </a:extLst>
          </p:cNvPr>
          <p:cNvSpPr>
            <a:spLocks noGrp="1"/>
          </p:cNvSpPr>
          <p:nvPr>
            <p:ph type="ctrTitle"/>
          </p:nvPr>
        </p:nvSpPr>
        <p:spPr>
          <a:xfrm>
            <a:off x="623286" y="1178995"/>
            <a:ext cx="5909855" cy="1795025"/>
          </a:xfrm>
        </p:spPr>
        <p:txBody>
          <a:bodyPr/>
          <a:lstStyle/>
          <a:p>
            <a:r>
              <a:rPr lang="en-US" dirty="0"/>
              <a:t>What is synthetic data?</a:t>
            </a:r>
          </a:p>
        </p:txBody>
      </p:sp>
      <p:sp>
        <p:nvSpPr>
          <p:cNvPr id="6" name="Tijdelijke aanduiding voor tekst 5">
            <a:extLst>
              <a:ext uri="{FF2B5EF4-FFF2-40B4-BE49-F238E27FC236}">
                <a16:creationId xmlns:a16="http://schemas.microsoft.com/office/drawing/2014/main" id="{5D44D22C-20CE-ED45-87F0-FF3B41B8BCA4}"/>
              </a:ext>
            </a:extLst>
          </p:cNvPr>
          <p:cNvSpPr>
            <a:spLocks noGrp="1"/>
          </p:cNvSpPr>
          <p:nvPr>
            <p:ph type="body" sz="quarter" idx="14"/>
          </p:nvPr>
        </p:nvSpPr>
        <p:spPr/>
        <p:txBody>
          <a:bodyPr/>
          <a:lstStyle/>
          <a:p>
            <a:endParaRPr lang="nl-NL"/>
          </a:p>
        </p:txBody>
      </p:sp>
      <p:sp>
        <p:nvSpPr>
          <p:cNvPr id="9" name="Tijdelijke aanduiding voor tekst 3">
            <a:extLst>
              <a:ext uri="{FF2B5EF4-FFF2-40B4-BE49-F238E27FC236}">
                <a16:creationId xmlns:a16="http://schemas.microsoft.com/office/drawing/2014/main" id="{DA4DD77A-2759-4F6C-B546-E464F6A24CF7}"/>
              </a:ext>
            </a:extLst>
          </p:cNvPr>
          <p:cNvSpPr txBox="1">
            <a:spLocks/>
          </p:cNvSpPr>
          <p:nvPr/>
        </p:nvSpPr>
        <p:spPr>
          <a:xfrm>
            <a:off x="1252979" y="2737267"/>
            <a:ext cx="8530917" cy="2559433"/>
          </a:xfrm>
          <a:prstGeom prst="rect">
            <a:avLst/>
          </a:prstGeom>
        </p:spPr>
        <p:txBody>
          <a:bodyPr/>
          <a:lstStyle>
            <a:lvl1pPr marL="0" indent="0" algn="ctr" defTabSz="914400" rtl="0" eaLnBrk="1" latinLnBrk="0" hangingPunct="1">
              <a:lnSpc>
                <a:spcPct val="110000"/>
              </a:lnSpc>
              <a:spcBef>
                <a:spcPts val="0"/>
              </a:spcBef>
              <a:buFont typeface="Arial" pitchFamily="34" charset="0"/>
              <a:buNone/>
              <a:defRPr sz="1200" b="0" i="0"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r>
              <a:rPr lang="en-US" sz="2200" dirty="0">
                <a:latin typeface="Merriweather Light" panose="020B0604020202020204" charset="0"/>
                <a:ea typeface="Merriweather Light" panose="020B0604020202020204" charset="0"/>
              </a:rPr>
              <a:t>Multiple imputation of missing data</a:t>
            </a:r>
          </a:p>
          <a:p>
            <a:pPr lvl="0" algn="l"/>
            <a:endParaRPr lang="en-US" sz="2200" dirty="0">
              <a:latin typeface="Merriweather Light" panose="020B0604020202020204" charset="0"/>
              <a:ea typeface="Merriweather Light" panose="020B0604020202020204" charset="0"/>
            </a:endParaRPr>
          </a:p>
          <a:p>
            <a:pPr lvl="0" algn="l"/>
            <a:r>
              <a:rPr lang="nl-NL" sz="2200" dirty="0">
                <a:latin typeface="Merriweather Light" panose="020B0604020202020204" charset="0"/>
                <a:ea typeface="Merriweather Light" panose="020B0604020202020204" charset="0"/>
              </a:rPr>
              <a:t>No real personal information </a:t>
            </a:r>
            <a:endParaRPr lang="en-US" sz="2200" dirty="0">
              <a:latin typeface="Merriweather Light" panose="020B0604020202020204" charset="0"/>
              <a:ea typeface="Merriweather Light" panose="020B0604020202020204" charset="0"/>
            </a:endParaRPr>
          </a:p>
          <a:p>
            <a:pPr lvl="0" algn="l"/>
            <a:endParaRPr lang="en-US" sz="2400" dirty="0">
              <a:latin typeface="Merriweather Light" panose="020B0604020202020204" charset="0"/>
              <a:ea typeface="Merriweather Light" panose="020B0604020202020204" charset="0"/>
            </a:endParaRPr>
          </a:p>
        </p:txBody>
      </p:sp>
      <p:sp>
        <p:nvSpPr>
          <p:cNvPr id="10" name="TextBox 9">
            <a:extLst>
              <a:ext uri="{FF2B5EF4-FFF2-40B4-BE49-F238E27FC236}">
                <a16:creationId xmlns:a16="http://schemas.microsoft.com/office/drawing/2014/main" id="{8B693CB7-9A11-4C2B-A6DD-04E169C013CB}"/>
              </a:ext>
            </a:extLst>
          </p:cNvPr>
          <p:cNvSpPr txBox="1"/>
          <p:nvPr/>
        </p:nvSpPr>
        <p:spPr>
          <a:xfrm>
            <a:off x="6405761" y="5902036"/>
            <a:ext cx="2103966" cy="261610"/>
          </a:xfrm>
          <a:prstGeom prst="rect">
            <a:avLst/>
          </a:prstGeom>
          <a:noFill/>
        </p:spPr>
        <p:txBody>
          <a:bodyPr wrap="square" lIns="0" tIns="0" rIns="0" bIns="0" rtlCol="0">
            <a:spAutoFit/>
          </a:bodyPr>
          <a:lstStyle/>
          <a:p>
            <a:r>
              <a:rPr lang="en-US" sz="1700" dirty="0">
                <a:latin typeface="Merriweather Light" panose="020B0604020202020204" charset="0"/>
                <a:ea typeface="Merriweather Light" panose="020B0604020202020204" charset="0"/>
              </a:rPr>
              <a:t>Observed data</a:t>
            </a:r>
          </a:p>
        </p:txBody>
      </p:sp>
      <p:cxnSp>
        <p:nvCxnSpPr>
          <p:cNvPr id="12" name="Straight Connector 11">
            <a:extLst>
              <a:ext uri="{FF2B5EF4-FFF2-40B4-BE49-F238E27FC236}">
                <a16:creationId xmlns:a16="http://schemas.microsoft.com/office/drawing/2014/main" id="{57119337-DCC3-4F40-9C7F-E9EE977A9509}"/>
              </a:ext>
            </a:extLst>
          </p:cNvPr>
          <p:cNvCxnSpPr>
            <a:cxnSpLocks/>
          </p:cNvCxnSpPr>
          <p:nvPr/>
        </p:nvCxnSpPr>
        <p:spPr>
          <a:xfrm>
            <a:off x="6251171" y="5730932"/>
            <a:ext cx="1696489" cy="0"/>
          </a:xfrm>
          <a:prstGeom prst="line">
            <a:avLst/>
          </a:prstGeom>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47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FE0B2DD1-0AE1-B745-A7E8-8C082357292F}"/>
              </a:ext>
            </a:extLst>
          </p:cNvPr>
          <p:cNvSpPr>
            <a:spLocks noGrp="1"/>
          </p:cNvSpPr>
          <p:nvPr>
            <p:ph type="dt" sz="half" idx="10"/>
          </p:nvPr>
        </p:nvSpPr>
        <p:spPr/>
        <p:txBody>
          <a:bodyPr/>
          <a:lstStyle/>
          <a:p>
            <a:fld id="{61F71A9B-D115-324A-935A-D35E07EA4C6F}" type="datetime1">
              <a:rPr lang="nl-NL" smtClean="0"/>
              <a:t>14-7-2021</a:t>
            </a:fld>
            <a:endParaRPr lang="en-GB" dirty="0"/>
          </a:p>
        </p:txBody>
      </p:sp>
      <p:sp>
        <p:nvSpPr>
          <p:cNvPr id="5" name="Titel 4">
            <a:extLst>
              <a:ext uri="{FF2B5EF4-FFF2-40B4-BE49-F238E27FC236}">
                <a16:creationId xmlns:a16="http://schemas.microsoft.com/office/drawing/2014/main" id="{E399E175-320A-8D4D-9F65-C3EEC996CA8A}"/>
              </a:ext>
            </a:extLst>
          </p:cNvPr>
          <p:cNvSpPr>
            <a:spLocks noGrp="1"/>
          </p:cNvSpPr>
          <p:nvPr>
            <p:ph type="ctrTitle"/>
          </p:nvPr>
        </p:nvSpPr>
        <p:spPr/>
        <p:txBody>
          <a:bodyPr/>
          <a:lstStyle/>
          <a:p>
            <a:r>
              <a:rPr lang="en-US" sz="2800" dirty="0"/>
              <a:t>The</a:t>
            </a:r>
            <a:r>
              <a:rPr lang="en-US" sz="2800" dirty="0">
                <a:effectLst>
                  <a:glow rad="101600">
                    <a:schemeClr val="accent1">
                      <a:alpha val="60000"/>
                    </a:schemeClr>
                  </a:glow>
                </a:effectLst>
              </a:rPr>
              <a:t> </a:t>
            </a:r>
            <a:r>
              <a:rPr lang="en-US" sz="2800" dirty="0">
                <a:ln w="0"/>
                <a:effectLst>
                  <a:glow rad="127000">
                    <a:schemeClr val="accent1"/>
                  </a:glow>
                </a:effectLst>
              </a:rPr>
              <a:t>aim</a:t>
            </a:r>
            <a:r>
              <a:rPr lang="en-US" sz="2800" dirty="0">
                <a:effectLst>
                  <a:glow rad="101600">
                    <a:schemeClr val="accent1">
                      <a:alpha val="60000"/>
                    </a:schemeClr>
                  </a:glow>
                </a:effectLst>
              </a:rPr>
              <a:t> </a:t>
            </a:r>
            <a:r>
              <a:rPr lang="en-US" sz="2800" dirty="0"/>
              <a:t>of this thesis is to establish a proof-of-concept for generating high-quality partially synthetic data with multiple imputations in MICE for the analysis of privacy-sensitive data. </a:t>
            </a:r>
            <a:endParaRPr lang="nl-NL" sz="2800" dirty="0"/>
          </a:p>
        </p:txBody>
      </p:sp>
    </p:spTree>
    <p:extLst>
      <p:ext uri="{BB962C8B-B14F-4D97-AF65-F5344CB8AC3E}">
        <p14:creationId xmlns:p14="http://schemas.microsoft.com/office/powerpoint/2010/main" val="403156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14-7-2021</a:t>
            </a:fld>
            <a:endParaRPr lang="en-GB" dirty="0"/>
          </a:p>
        </p:txBody>
      </p:sp>
      <p:sp>
        <p:nvSpPr>
          <p:cNvPr id="8" name="Titel 7">
            <a:extLst>
              <a:ext uri="{FF2B5EF4-FFF2-40B4-BE49-F238E27FC236}">
                <a16:creationId xmlns:a16="http://schemas.microsoft.com/office/drawing/2014/main" id="{659AC613-E65F-AA42-8100-38165C9F0B6B}"/>
              </a:ext>
            </a:extLst>
          </p:cNvPr>
          <p:cNvSpPr>
            <a:spLocks noGrp="1"/>
          </p:cNvSpPr>
          <p:nvPr>
            <p:ph type="ctrTitle"/>
          </p:nvPr>
        </p:nvSpPr>
        <p:spPr>
          <a:xfrm>
            <a:off x="333733" y="1196750"/>
            <a:ext cx="6546461" cy="1795026"/>
          </a:xfrm>
          <a:solidFill>
            <a:schemeClr val="accent1"/>
          </a:solidFill>
        </p:spPr>
        <p:txBody>
          <a:bodyPr/>
          <a:lstStyle/>
          <a:p>
            <a:r>
              <a:rPr lang="en-US" dirty="0"/>
              <a:t>Research questions</a:t>
            </a:r>
          </a:p>
        </p:txBody>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p:txBody>
          <a:bodyPr/>
          <a:lstStyle/>
          <a:p>
            <a:endParaRPr lang="nl-NL"/>
          </a:p>
        </p:txBody>
      </p:sp>
      <p:sp>
        <p:nvSpPr>
          <p:cNvPr id="21" name="Titel 7">
            <a:extLst>
              <a:ext uri="{FF2B5EF4-FFF2-40B4-BE49-F238E27FC236}">
                <a16:creationId xmlns:a16="http://schemas.microsoft.com/office/drawing/2014/main" id="{E9E3C894-B197-44FB-90D9-BA3D74E2C73A}"/>
              </a:ext>
            </a:extLst>
          </p:cNvPr>
          <p:cNvSpPr txBox="1">
            <a:spLocks/>
          </p:cNvSpPr>
          <p:nvPr/>
        </p:nvSpPr>
        <p:spPr>
          <a:xfrm>
            <a:off x="333731" y="3284483"/>
            <a:ext cx="11651123" cy="2376767"/>
          </a:xfrm>
          <a:prstGeom prst="rect">
            <a:avLst/>
          </a:prstGeom>
          <a:solidFill>
            <a:schemeClr val="bg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514350" lvl="0" indent="-514350" algn="l">
              <a:buFont typeface="+mj-lt"/>
              <a:buAutoNum type="arabicPeriod"/>
            </a:pPr>
            <a:r>
              <a:rPr lang="en-US" sz="2500" dirty="0"/>
              <a:t>Do the synthetic data and the observed data yield the same statistical inferences, i.e. are the synthetic estimates unbiased and confidence valid?</a:t>
            </a:r>
          </a:p>
          <a:p>
            <a:pPr marL="514350" lvl="0" indent="-514350" algn="l">
              <a:buFont typeface="+mj-lt"/>
              <a:buAutoNum type="arabicPeriod"/>
            </a:pPr>
            <a:endParaRPr lang="en-US" sz="2500" dirty="0"/>
          </a:p>
          <a:p>
            <a:pPr marL="514350" lvl="0" indent="-514350" algn="l">
              <a:buFont typeface="+mj-lt"/>
              <a:buAutoNum type="arabicPeriod"/>
            </a:pPr>
            <a:r>
              <a:rPr lang="en-US" sz="2500" dirty="0"/>
              <a:t>Can we discriminate between the synthetic data and the observed data with a prediction model?</a:t>
            </a:r>
          </a:p>
        </p:txBody>
      </p:sp>
    </p:spTree>
    <p:extLst>
      <p:ext uri="{BB962C8B-B14F-4D97-AF65-F5344CB8AC3E}">
        <p14:creationId xmlns:p14="http://schemas.microsoft.com/office/powerpoint/2010/main" val="332833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111792" y="1294404"/>
            <a:ext cx="3252846" cy="1120322"/>
          </a:xfrm>
        </p:spPr>
        <p:txBody>
          <a:bodyPr/>
          <a:lstStyle/>
          <a:p>
            <a:r>
              <a:rPr lang="nl-NL" dirty="0" err="1"/>
              <a:t>Outline</a:t>
            </a:r>
            <a:r>
              <a:rPr lang="nl-NL" dirty="0"/>
              <a:t> </a:t>
            </a:r>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6" name="Tijdelijke aanduiding voor afbeelding 5">
            <a:extLst>
              <a:ext uri="{FF2B5EF4-FFF2-40B4-BE49-F238E27FC236}">
                <a16:creationId xmlns:a16="http://schemas.microsoft.com/office/drawing/2014/main" id="{25194628-EF0A-404F-A44B-ECBC375641E3}"/>
              </a:ext>
            </a:extLst>
          </p:cNvPr>
          <p:cNvSpPr>
            <a:spLocks noGrp="1"/>
          </p:cNvSpPr>
          <p:nvPr>
            <p:ph type="pic" sz="quarter" idx="17"/>
          </p:nvPr>
        </p:nvSpPr>
        <p:spPr/>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dirty="0"/>
          </a:p>
        </p:txBody>
      </p:sp>
      <p:sp>
        <p:nvSpPr>
          <p:cNvPr id="9" name="Titel 7">
            <a:extLst>
              <a:ext uri="{FF2B5EF4-FFF2-40B4-BE49-F238E27FC236}">
                <a16:creationId xmlns:a16="http://schemas.microsoft.com/office/drawing/2014/main" id="{6CAC1083-8675-4CBD-AA1E-983C4A35A4EC}"/>
              </a:ext>
            </a:extLst>
          </p:cNvPr>
          <p:cNvSpPr txBox="1">
            <a:spLocks/>
          </p:cNvSpPr>
          <p:nvPr/>
        </p:nvSpPr>
        <p:spPr>
          <a:xfrm>
            <a:off x="876004" y="1701323"/>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342900" lvl="0" indent="-342900" algn="l">
              <a:buFont typeface="Wingdings" panose="05000000000000000000" pitchFamily="2" charset="2"/>
              <a:buChar char="§"/>
            </a:pPr>
            <a:r>
              <a:rPr lang="nl-NL" sz="2200" i="0" dirty="0">
                <a:latin typeface="Merriweather Light" panose="020B0604020202020204" charset="0"/>
                <a:ea typeface="Merriweather Light" panose="020B0604020202020204" charset="0"/>
              </a:rPr>
              <a:t>Background </a:t>
            </a:r>
            <a:r>
              <a:rPr lang="nl-NL" sz="2200" i="0" dirty="0" err="1">
                <a:latin typeface="Merriweather Light" panose="020B0604020202020204" charset="0"/>
                <a:ea typeface="Merriweather Light" panose="020B0604020202020204" charset="0"/>
              </a:rPr>
              <a:t>and</a:t>
            </a:r>
            <a:r>
              <a:rPr lang="nl-NL" sz="2200" i="0" dirty="0">
                <a:latin typeface="Merriweather Light" panose="020B0604020202020204" charset="0"/>
                <a:ea typeface="Merriweather Light" panose="020B0604020202020204" charset="0"/>
              </a:rPr>
              <a:t> </a:t>
            </a:r>
            <a:r>
              <a:rPr lang="nl-NL" sz="2200" i="0" dirty="0" err="1">
                <a:latin typeface="Merriweather Light" panose="020B0604020202020204" charset="0"/>
                <a:ea typeface="Merriweather Light" panose="020B0604020202020204" charset="0"/>
              </a:rPr>
              <a:t>contribution</a:t>
            </a:r>
            <a:endParaRPr lang="nl-NL"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r>
              <a:rPr lang="nl-NL" sz="2200" i="0" dirty="0">
                <a:latin typeface="Merriweather Light" panose="020B0604020202020204" charset="0"/>
                <a:ea typeface="Merriweather Light" panose="020B0604020202020204" charset="0"/>
              </a:rPr>
              <a:t>Monte Carlo </a:t>
            </a:r>
            <a:r>
              <a:rPr lang="nl-NL" sz="2200" i="0" dirty="0" err="1">
                <a:latin typeface="Merriweather Light" panose="020B0604020202020204" charset="0"/>
                <a:ea typeface="Merriweather Light" panose="020B0604020202020204" charset="0"/>
              </a:rPr>
              <a:t>simulation</a:t>
            </a:r>
            <a:endParaRPr lang="en-US" sz="2200" i="0" dirty="0">
              <a:latin typeface="Merriweather Light" panose="020B0604020202020204" charset="0"/>
              <a:ea typeface="Merriweather Light" panose="020B0604020202020204" charset="0"/>
            </a:endParaRP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Data-generating mechanism</a:t>
            </a: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Statistical </a:t>
            </a:r>
            <a:r>
              <a:rPr lang="en-US" sz="2200" dirty="0" err="1">
                <a:latin typeface="Merriweather Light" panose="020B0604020202020204" charset="0"/>
                <a:ea typeface="Merriweather Light" panose="020B0604020202020204" charset="0"/>
              </a:rPr>
              <a:t>estimands</a:t>
            </a:r>
            <a:r>
              <a:rPr lang="en-US" sz="2200" dirty="0">
                <a:latin typeface="Merriweather Light" panose="020B0604020202020204" charset="0"/>
                <a:ea typeface="Merriweather Light" panose="020B0604020202020204" charset="0"/>
              </a:rPr>
              <a:t> of interest </a:t>
            </a: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Imputation and pooling methods</a:t>
            </a:r>
          </a:p>
          <a:p>
            <a:pPr marL="800100" lvl="1" indent="-342900">
              <a:buFont typeface="Wingdings" panose="05000000000000000000" pitchFamily="2" charset="2"/>
              <a:buChar char="§"/>
            </a:pPr>
            <a:r>
              <a:rPr lang="en-US" sz="2200" dirty="0">
                <a:latin typeface="Merriweather Light" panose="020B0604020202020204" charset="0"/>
                <a:ea typeface="Merriweather Light" panose="020B0604020202020204" charset="0"/>
              </a:rPr>
              <a:t>Performance measures </a:t>
            </a:r>
          </a:p>
          <a:p>
            <a:pPr marL="342900" lvl="0" indent="-342900" algn="l">
              <a:buFont typeface="Wingdings" panose="05000000000000000000" pitchFamily="2" charset="2"/>
              <a:buChar char="§"/>
            </a:pPr>
            <a:r>
              <a:rPr lang="en-US" sz="2200" i="0" dirty="0"/>
              <a:t>Results </a:t>
            </a:r>
          </a:p>
          <a:p>
            <a:pPr marL="342900" lvl="0" indent="-342900" algn="l">
              <a:buFont typeface="Wingdings" panose="05000000000000000000" pitchFamily="2" charset="2"/>
              <a:buChar char="§"/>
            </a:pPr>
            <a:r>
              <a:rPr lang="en-US" sz="2200" i="0" dirty="0"/>
              <a:t>Discussion</a:t>
            </a:r>
            <a:r>
              <a:rPr lang="en-US" sz="2200" i="0" dirty="0">
                <a:latin typeface="+mn-lt"/>
                <a:ea typeface="+mn-ea"/>
              </a:rPr>
              <a:t>: </a:t>
            </a:r>
            <a:r>
              <a:rPr lang="en-US" sz="2200" i="0" dirty="0">
                <a:latin typeface="Merriweather Light" panose="020B0604020202020204" charset="0"/>
                <a:ea typeface="Merriweather Light" panose="020B0604020202020204" charset="0"/>
              </a:rPr>
              <a:t>Strengths, limitations and recommendations</a:t>
            </a:r>
            <a:endParaRPr lang="en-US" sz="2200" i="0" dirty="0"/>
          </a:p>
        </p:txBody>
      </p:sp>
    </p:spTree>
    <p:extLst>
      <p:ext uri="{BB962C8B-B14F-4D97-AF65-F5344CB8AC3E}">
        <p14:creationId xmlns:p14="http://schemas.microsoft.com/office/powerpoint/2010/main" val="419537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111792" y="1294404"/>
            <a:ext cx="7585148" cy="1120322"/>
          </a:xfrm>
        </p:spPr>
        <p:txBody>
          <a:bodyPr/>
          <a:lstStyle/>
          <a:p>
            <a:r>
              <a:rPr lang="nl-NL" dirty="0"/>
              <a:t>Background </a:t>
            </a:r>
            <a:r>
              <a:rPr lang="nl-NL" dirty="0" err="1"/>
              <a:t>and</a:t>
            </a:r>
            <a:r>
              <a:rPr lang="nl-NL" dirty="0"/>
              <a:t> </a:t>
            </a:r>
            <a:r>
              <a:rPr lang="nl-NL" dirty="0" err="1"/>
              <a:t>contribution</a:t>
            </a:r>
            <a:r>
              <a:rPr lang="nl-NL" dirty="0"/>
              <a:t> </a:t>
            </a:r>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a:p>
        </p:txBody>
      </p:sp>
      <p:sp>
        <p:nvSpPr>
          <p:cNvPr id="8" name="Titel 7">
            <a:extLst>
              <a:ext uri="{FF2B5EF4-FFF2-40B4-BE49-F238E27FC236}">
                <a16:creationId xmlns:a16="http://schemas.microsoft.com/office/drawing/2014/main" id="{E23515F3-CBAB-4A7C-9596-DFF85AFF433C}"/>
              </a:ext>
            </a:extLst>
          </p:cNvPr>
          <p:cNvSpPr txBox="1">
            <a:spLocks/>
          </p:cNvSpPr>
          <p:nvPr/>
        </p:nvSpPr>
        <p:spPr>
          <a:xfrm>
            <a:off x="876004" y="1732303"/>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Rubin </a:t>
            </a:r>
            <a:r>
              <a:rPr lang="nl-NL" sz="2200" i="0" dirty="0">
                <a:latin typeface="Merriweather Light" panose="020B0604020202020204" charset="0"/>
                <a:ea typeface="Merriweather Light" panose="020B0604020202020204" charset="0"/>
              </a:rPr>
              <a:t>(1993) </a:t>
            </a:r>
            <a:r>
              <a:rPr lang="nl-NL" sz="2200" i="0" dirty="0" err="1">
                <a:latin typeface="Merriweather Light" panose="020B0604020202020204" charset="0"/>
                <a:ea typeface="Merriweather Light" panose="020B0604020202020204" charset="0"/>
              </a:rPr>
              <a:t>and</a:t>
            </a:r>
            <a:r>
              <a:rPr lang="nl-NL" sz="2200" i="0" dirty="0">
                <a:latin typeface="Merriweather Light" panose="020B0604020202020204" charset="0"/>
                <a:ea typeface="Merriweather Light" panose="020B0604020202020204" charset="0"/>
              </a:rPr>
              <a:t> Little (1993)</a:t>
            </a:r>
            <a:r>
              <a:rPr lang="en-US" sz="2200" i="0" dirty="0">
                <a:latin typeface="Merriweather Light" panose="020B0604020202020204" charset="0"/>
                <a:ea typeface="Merriweather Light" panose="020B0604020202020204" charset="0"/>
              </a:rPr>
              <a:t> </a:t>
            </a:r>
          </a:p>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Promising, but laborious</a:t>
            </a:r>
          </a:p>
          <a:p>
            <a:pPr marL="342900" lvl="0" indent="-342900" algn="l">
              <a:buFont typeface="Wingdings" panose="05000000000000000000" pitchFamily="2" charset="2"/>
              <a:buChar char="§"/>
            </a:pPr>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Exploring the performance of east-to-use software: MICE (Van Buuren and </a:t>
            </a:r>
            <a:r>
              <a:rPr lang="en-US" sz="2200" i="0" dirty="0" err="1">
                <a:latin typeface="Merriweather Light" panose="020B0604020202020204" charset="0"/>
                <a:ea typeface="Merriweather Light" panose="020B0604020202020204" charset="0"/>
              </a:rPr>
              <a:t>Groothuis-Oudshoorn</a:t>
            </a:r>
            <a:r>
              <a:rPr lang="en-US" sz="2200" i="0" dirty="0">
                <a:latin typeface="Merriweather Light" panose="020B0604020202020204" charset="0"/>
                <a:ea typeface="Merriweather Light" panose="020B0604020202020204" charset="0"/>
              </a:rPr>
              <a:t>, 2011)</a:t>
            </a:r>
          </a:p>
        </p:txBody>
      </p:sp>
      <p:pic>
        <p:nvPicPr>
          <p:cNvPr id="4098" name="Picture 2" descr="Multivariate Imputation by Chained Equations • mice">
            <a:extLst>
              <a:ext uri="{FF2B5EF4-FFF2-40B4-BE49-F238E27FC236}">
                <a16:creationId xmlns:a16="http://schemas.microsoft.com/office/drawing/2014/main" id="{B3EF6C9D-B602-4355-96DB-10B8D59BB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106" y="2414726"/>
            <a:ext cx="1778154" cy="206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7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EBA9BF3-7BA6-274C-9516-5FE95EE1C845}"/>
              </a:ext>
            </a:extLst>
          </p:cNvPr>
          <p:cNvSpPr>
            <a:spLocks noGrp="1"/>
          </p:cNvSpPr>
          <p:nvPr>
            <p:ph type="dt" sz="half" idx="10"/>
          </p:nvPr>
        </p:nvSpPr>
        <p:spPr/>
        <p:txBody>
          <a:bodyPr/>
          <a:lstStyle/>
          <a:p>
            <a:fld id="{8D3462A6-C9E6-4047-B6F4-021B57F6E9D9}" type="datetime1">
              <a:rPr lang="nl-NL" smtClean="0"/>
              <a:t>15-7-2021</a:t>
            </a:fld>
            <a:endParaRPr lang="en-GB" dirty="0"/>
          </a:p>
        </p:txBody>
      </p:sp>
      <p:sp>
        <p:nvSpPr>
          <p:cNvPr id="8" name="Titel 7">
            <a:extLst>
              <a:ext uri="{FF2B5EF4-FFF2-40B4-BE49-F238E27FC236}">
                <a16:creationId xmlns:a16="http://schemas.microsoft.com/office/drawing/2014/main" id="{659AC613-E65F-AA42-8100-38165C9F0B6B}"/>
              </a:ext>
            </a:extLst>
          </p:cNvPr>
          <p:cNvSpPr>
            <a:spLocks noGrp="1"/>
          </p:cNvSpPr>
          <p:nvPr>
            <p:ph type="ctrTitle"/>
          </p:nvPr>
        </p:nvSpPr>
        <p:spPr>
          <a:xfrm>
            <a:off x="333733" y="1196750"/>
            <a:ext cx="2858354" cy="1197315"/>
          </a:xfrm>
        </p:spPr>
        <p:txBody>
          <a:bodyPr/>
          <a:lstStyle/>
          <a:p>
            <a:r>
              <a:rPr lang="nl-NL" dirty="0" err="1"/>
              <a:t>Outline</a:t>
            </a:r>
            <a:r>
              <a:rPr lang="nl-NL" dirty="0"/>
              <a:t> </a:t>
            </a:r>
          </a:p>
        </p:txBody>
      </p:sp>
      <p:sp>
        <p:nvSpPr>
          <p:cNvPr id="11" name="Tijdelijke aanduiding voor tekst 10">
            <a:extLst>
              <a:ext uri="{FF2B5EF4-FFF2-40B4-BE49-F238E27FC236}">
                <a16:creationId xmlns:a16="http://schemas.microsoft.com/office/drawing/2014/main" id="{75756F7F-4B02-624F-A9E7-C9882A727460}"/>
              </a:ext>
            </a:extLst>
          </p:cNvPr>
          <p:cNvSpPr>
            <a:spLocks noGrp="1"/>
          </p:cNvSpPr>
          <p:nvPr>
            <p:ph type="body" sz="quarter" idx="16"/>
          </p:nvPr>
        </p:nvSpPr>
        <p:spPr>
          <a:xfrm>
            <a:off x="350705" y="3655348"/>
            <a:ext cx="7010064" cy="270592"/>
          </a:xfrm>
          <a:solidFill>
            <a:schemeClr val="bg1"/>
          </a:solidFill>
        </p:spPr>
        <p:txBody>
          <a:bodyPr/>
          <a:lstStyle/>
          <a:p>
            <a:endParaRPr lang="nl-NL" dirty="0"/>
          </a:p>
        </p:txBody>
      </p:sp>
      <p:sp>
        <p:nvSpPr>
          <p:cNvPr id="9" name="Tijdelijke aanduiding voor tekst 8">
            <a:extLst>
              <a:ext uri="{FF2B5EF4-FFF2-40B4-BE49-F238E27FC236}">
                <a16:creationId xmlns:a16="http://schemas.microsoft.com/office/drawing/2014/main" id="{63AE479F-E77A-9B4F-A333-EF19DF844CA1}"/>
              </a:ext>
            </a:extLst>
          </p:cNvPr>
          <p:cNvSpPr>
            <a:spLocks noGrp="1"/>
          </p:cNvSpPr>
          <p:nvPr>
            <p:ph type="body" sz="quarter" idx="14"/>
          </p:nvPr>
        </p:nvSpPr>
        <p:spPr>
          <a:xfrm>
            <a:off x="5571232" y="3803833"/>
            <a:ext cx="6996580" cy="227101"/>
          </a:xfrm>
        </p:spPr>
        <p:txBody>
          <a:bodyPr/>
          <a:lstStyle/>
          <a:p>
            <a:r>
              <a:rPr lang="en-US" i="0" cap="none" dirty="0">
                <a:solidFill>
                  <a:schemeClr val="tx1"/>
                </a:solidFill>
                <a:effectLst/>
                <a:latin typeface="Merriweather Light" panose="020B0604020202020204" charset="0"/>
                <a:ea typeface="Merriweather Light" panose="020B0604020202020204" charset="0"/>
              </a:rPr>
              <a:t>Pima </a:t>
            </a:r>
            <a:r>
              <a:rPr lang="en-US" cap="none" dirty="0">
                <a:solidFill>
                  <a:schemeClr val="tx1"/>
                </a:solidFill>
                <a:latin typeface="Merriweather Light" panose="020B0604020202020204" charset="0"/>
                <a:ea typeface="Merriweather Light" panose="020B0604020202020204" charset="0"/>
              </a:rPr>
              <a:t>I</a:t>
            </a:r>
            <a:r>
              <a:rPr lang="en-US" i="0" cap="none" dirty="0">
                <a:solidFill>
                  <a:schemeClr val="tx1"/>
                </a:solidFill>
                <a:effectLst/>
                <a:latin typeface="Merriweather Light" panose="020B0604020202020204" charset="0"/>
                <a:ea typeface="Merriweather Light" panose="020B0604020202020204" charset="0"/>
              </a:rPr>
              <a:t>ndians Diabetes (PID) data set</a:t>
            </a:r>
          </a:p>
          <a:p>
            <a:endParaRPr lang="nl-NL" cap="none" dirty="0">
              <a:solidFill>
                <a:schemeClr val="tx1"/>
              </a:solidFill>
              <a:latin typeface="Merriweather Light" panose="020B0604020202020204" charset="0"/>
              <a:ea typeface="Merriweather Light" panose="020B0604020202020204" charset="0"/>
            </a:endParaRPr>
          </a:p>
        </p:txBody>
      </p:sp>
      <p:pic>
        <p:nvPicPr>
          <p:cNvPr id="20" name="Picture 19" descr="A picture containing graphical user interface&#10;&#10;Description automatically generated">
            <a:extLst>
              <a:ext uri="{FF2B5EF4-FFF2-40B4-BE49-F238E27FC236}">
                <a16:creationId xmlns:a16="http://schemas.microsoft.com/office/drawing/2014/main" id="{2878D3B1-6DAC-4639-A4DA-7410AF8F124C}"/>
              </a:ext>
            </a:extLst>
          </p:cNvPr>
          <p:cNvPicPr/>
          <p:nvPr/>
        </p:nvPicPr>
        <p:blipFill>
          <a:blip r:embed="rId2"/>
          <a:stretch>
            <a:fillRect/>
          </a:stretch>
        </p:blipFill>
        <p:spPr>
          <a:xfrm>
            <a:off x="7342292" y="4364352"/>
            <a:ext cx="4686917" cy="1049873"/>
          </a:xfrm>
          <a:prstGeom prst="rect">
            <a:avLst/>
          </a:prstGeom>
        </p:spPr>
      </p:pic>
      <p:sp>
        <p:nvSpPr>
          <p:cNvPr id="13" name="Titel 7">
            <a:extLst>
              <a:ext uri="{FF2B5EF4-FFF2-40B4-BE49-F238E27FC236}">
                <a16:creationId xmlns:a16="http://schemas.microsoft.com/office/drawing/2014/main" id="{4D5CCA63-8187-42DB-AC3B-67FA91339DBC}"/>
              </a:ext>
            </a:extLst>
          </p:cNvPr>
          <p:cNvSpPr txBox="1">
            <a:spLocks/>
          </p:cNvSpPr>
          <p:nvPr/>
        </p:nvSpPr>
        <p:spPr>
          <a:xfrm>
            <a:off x="333733" y="1021720"/>
            <a:ext cx="6567331" cy="1698449"/>
          </a:xfrm>
          <a:prstGeom prst="rect">
            <a:avLst/>
          </a:prstGeom>
          <a:solidFill>
            <a:schemeClr val="accent1"/>
          </a:solidFill>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r>
              <a:rPr lang="nl-NL" dirty="0"/>
              <a:t>S</a:t>
            </a:r>
            <a:r>
              <a:rPr lang="en-US" dirty="0" err="1"/>
              <a:t>imulation</a:t>
            </a:r>
            <a:r>
              <a:rPr lang="en-US" dirty="0"/>
              <a:t> study</a:t>
            </a:r>
          </a:p>
        </p:txBody>
      </p:sp>
      <p:sp>
        <p:nvSpPr>
          <p:cNvPr id="14" name="Titel 7">
            <a:extLst>
              <a:ext uri="{FF2B5EF4-FFF2-40B4-BE49-F238E27FC236}">
                <a16:creationId xmlns:a16="http://schemas.microsoft.com/office/drawing/2014/main" id="{13EA4446-F6B0-4FBA-922D-C88CF39FE374}"/>
              </a:ext>
            </a:extLst>
          </p:cNvPr>
          <p:cNvSpPr txBox="1">
            <a:spLocks/>
          </p:cNvSpPr>
          <p:nvPr/>
        </p:nvSpPr>
        <p:spPr>
          <a:xfrm>
            <a:off x="350705" y="3578524"/>
            <a:ext cx="7549639" cy="2257756"/>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Draws from posterior predictive distribution to </a:t>
            </a:r>
            <a:r>
              <a:rPr lang="en-US" sz="2200" dirty="0" err="1">
                <a:latin typeface="Merriweather Light" panose="020B0604020202020204" charset="0"/>
                <a:ea typeface="Merriweather Light" panose="020B0604020202020204" charset="0"/>
              </a:rPr>
              <a:t>overimpute</a:t>
            </a:r>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r>
              <a:rPr lang="en-US" sz="2200" i="0" dirty="0">
                <a:latin typeface="Courier New" panose="02070309020205020404" pitchFamily="49" charset="0"/>
                <a:ea typeface="Merriweather Light" panose="020B0604020202020204" charset="0"/>
                <a:cs typeface="Courier New" panose="02070309020205020404" pitchFamily="49" charset="0"/>
              </a:rPr>
              <a:t>mice</a:t>
            </a:r>
            <a:r>
              <a:rPr lang="en-US" sz="2200" i="0" dirty="0">
                <a:latin typeface="Merriweather Light" panose="020B0604020202020204" charset="0"/>
                <a:ea typeface="Merriweather Light" panose="020B0604020202020204" charset="0"/>
              </a:rPr>
              <a:t>-function</a:t>
            </a:r>
          </a:p>
          <a:p>
            <a:pPr marL="342900" lvl="0" indent="-342900" algn="l">
              <a:buFont typeface="Wingdings" panose="05000000000000000000" pitchFamily="2" charset="2"/>
              <a:buChar char="§"/>
            </a:pPr>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endParaRPr lang="en-US" sz="2200" i="0" dirty="0">
              <a:latin typeface="Merriweather Light" panose="020B0604020202020204" charset="0"/>
              <a:ea typeface="Merriweather Light" panose="020B0604020202020204" charset="0"/>
            </a:endParaRPr>
          </a:p>
          <a:p>
            <a:pPr marL="342900" lvl="0" indent="-342900" algn="l">
              <a:buFont typeface="Wingdings" panose="05000000000000000000" pitchFamily="2" charset="2"/>
              <a:buChar char="§"/>
            </a:pPr>
            <a:r>
              <a:rPr lang="en-US" sz="2200" i="0" dirty="0">
                <a:latin typeface="Merriweather Light" panose="020B0604020202020204" charset="0"/>
                <a:ea typeface="Merriweather Light" panose="020B0604020202020204" charset="0"/>
              </a:rPr>
              <a:t>Two scenarios: imputed data, semicontinuous data </a:t>
            </a:r>
          </a:p>
        </p:txBody>
      </p:sp>
      <p:cxnSp>
        <p:nvCxnSpPr>
          <p:cNvPr id="4" name="Straight Arrow Connector 3">
            <a:extLst>
              <a:ext uri="{FF2B5EF4-FFF2-40B4-BE49-F238E27FC236}">
                <a16:creationId xmlns:a16="http://schemas.microsoft.com/office/drawing/2014/main" id="{008D6821-3F47-484D-A6CB-148E7E400246}"/>
              </a:ext>
            </a:extLst>
          </p:cNvPr>
          <p:cNvCxnSpPr/>
          <p:nvPr/>
        </p:nvCxnSpPr>
        <p:spPr>
          <a:xfrm flipV="1">
            <a:off x="7995553" y="4030934"/>
            <a:ext cx="0" cy="288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el 2">
            <a:extLst>
              <a:ext uri="{FF2B5EF4-FFF2-40B4-BE49-F238E27FC236}">
                <a16:creationId xmlns:a16="http://schemas.microsoft.com/office/drawing/2014/main" id="{049177DB-80DF-49B2-A124-004D79D677D7}"/>
              </a:ext>
            </a:extLst>
          </p:cNvPr>
          <p:cNvSpPr txBox="1">
            <a:spLocks/>
          </p:cNvSpPr>
          <p:nvPr/>
        </p:nvSpPr>
        <p:spPr>
          <a:xfrm>
            <a:off x="-1617037" y="2684863"/>
            <a:ext cx="10240355" cy="1120322"/>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r>
              <a:rPr lang="nl-NL" sz="3600" dirty="0"/>
              <a:t>D</a:t>
            </a:r>
            <a:r>
              <a:rPr lang="en-US" sz="3600" dirty="0" err="1"/>
              <a:t>ata</a:t>
            </a:r>
            <a:r>
              <a:rPr lang="en-US" sz="3600" dirty="0"/>
              <a:t>-generating mechanism</a:t>
            </a:r>
          </a:p>
        </p:txBody>
      </p:sp>
    </p:spTree>
    <p:extLst>
      <p:ext uri="{BB962C8B-B14F-4D97-AF65-F5344CB8AC3E}">
        <p14:creationId xmlns:p14="http://schemas.microsoft.com/office/powerpoint/2010/main" val="70391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B282BBE-57C1-A744-89AC-36D8EE7996F7}"/>
              </a:ext>
            </a:extLst>
          </p:cNvPr>
          <p:cNvSpPr>
            <a:spLocks noGrp="1"/>
          </p:cNvSpPr>
          <p:nvPr>
            <p:ph type="dt" sz="half" idx="10"/>
          </p:nvPr>
        </p:nvSpPr>
        <p:spPr/>
        <p:txBody>
          <a:bodyPr/>
          <a:lstStyle/>
          <a:p>
            <a:fld id="{5DA0AA6E-206E-014C-B998-AF426C52074F}" type="datetime1">
              <a:rPr lang="nl-NL" smtClean="0"/>
              <a:t>14-7-2021</a:t>
            </a:fld>
            <a:endParaRPr lang="en-GB" dirty="0"/>
          </a:p>
        </p:txBody>
      </p:sp>
      <p:sp>
        <p:nvSpPr>
          <p:cNvPr id="3" name="Titel 2">
            <a:extLst>
              <a:ext uri="{FF2B5EF4-FFF2-40B4-BE49-F238E27FC236}">
                <a16:creationId xmlns:a16="http://schemas.microsoft.com/office/drawing/2014/main" id="{4230F28B-191E-B946-A56B-290A571CA5DC}"/>
              </a:ext>
            </a:extLst>
          </p:cNvPr>
          <p:cNvSpPr>
            <a:spLocks noGrp="1"/>
          </p:cNvSpPr>
          <p:nvPr>
            <p:ph type="ctrTitle"/>
          </p:nvPr>
        </p:nvSpPr>
        <p:spPr>
          <a:xfrm>
            <a:off x="176714" y="1283067"/>
            <a:ext cx="5241443" cy="1120322"/>
          </a:xfrm>
        </p:spPr>
        <p:txBody>
          <a:bodyPr/>
          <a:lstStyle/>
          <a:p>
            <a:r>
              <a:rPr lang="en-US" sz="3600" dirty="0"/>
              <a:t>Scientific </a:t>
            </a:r>
            <a:r>
              <a:rPr lang="en-US" sz="3600" dirty="0" err="1"/>
              <a:t>estimands</a:t>
            </a:r>
            <a:r>
              <a:rPr lang="en-US" sz="3600" dirty="0"/>
              <a:t> </a:t>
            </a:r>
          </a:p>
        </p:txBody>
      </p:sp>
      <p:sp>
        <p:nvSpPr>
          <p:cNvPr id="4" name="Tijdelijke aanduiding voor tekst 3">
            <a:extLst>
              <a:ext uri="{FF2B5EF4-FFF2-40B4-BE49-F238E27FC236}">
                <a16:creationId xmlns:a16="http://schemas.microsoft.com/office/drawing/2014/main" id="{5656E8F6-70F4-0343-829F-128C5CF8DF28}"/>
              </a:ext>
            </a:extLst>
          </p:cNvPr>
          <p:cNvSpPr>
            <a:spLocks noGrp="1"/>
          </p:cNvSpPr>
          <p:nvPr>
            <p:ph type="body" sz="quarter" idx="15"/>
          </p:nvPr>
        </p:nvSpPr>
        <p:spPr/>
        <p:txBody>
          <a:bodyPr/>
          <a:lstStyle/>
          <a:p>
            <a:endParaRPr lang="nl-NL"/>
          </a:p>
        </p:txBody>
      </p:sp>
      <p:sp>
        <p:nvSpPr>
          <p:cNvPr id="5" name="Tijdelijke aanduiding voor tekst 4">
            <a:extLst>
              <a:ext uri="{FF2B5EF4-FFF2-40B4-BE49-F238E27FC236}">
                <a16:creationId xmlns:a16="http://schemas.microsoft.com/office/drawing/2014/main" id="{372213A7-62AE-404E-9129-1A198EA1EF77}"/>
              </a:ext>
            </a:extLst>
          </p:cNvPr>
          <p:cNvSpPr>
            <a:spLocks noGrp="1"/>
          </p:cNvSpPr>
          <p:nvPr>
            <p:ph type="body" sz="quarter" idx="16"/>
          </p:nvPr>
        </p:nvSpPr>
        <p:spPr/>
        <p:txBody>
          <a:bodyPr/>
          <a:lstStyle/>
          <a:p>
            <a:endParaRPr lang="nl-NL"/>
          </a:p>
        </p:txBody>
      </p:sp>
      <p:sp>
        <p:nvSpPr>
          <p:cNvPr id="6" name="Tijdelijke aanduiding voor afbeelding 5">
            <a:extLst>
              <a:ext uri="{FF2B5EF4-FFF2-40B4-BE49-F238E27FC236}">
                <a16:creationId xmlns:a16="http://schemas.microsoft.com/office/drawing/2014/main" id="{25194628-EF0A-404F-A44B-ECBC375641E3}"/>
              </a:ext>
            </a:extLst>
          </p:cNvPr>
          <p:cNvSpPr>
            <a:spLocks noGrp="1"/>
          </p:cNvSpPr>
          <p:nvPr>
            <p:ph type="pic" sz="quarter" idx="17"/>
          </p:nvPr>
        </p:nvSpPr>
        <p:spPr/>
      </p:sp>
      <p:sp>
        <p:nvSpPr>
          <p:cNvPr id="7" name="Tijdelijke aanduiding voor tekst 6">
            <a:extLst>
              <a:ext uri="{FF2B5EF4-FFF2-40B4-BE49-F238E27FC236}">
                <a16:creationId xmlns:a16="http://schemas.microsoft.com/office/drawing/2014/main" id="{5ABA2C64-4432-3643-AC0B-C2194F6A13DB}"/>
              </a:ext>
            </a:extLst>
          </p:cNvPr>
          <p:cNvSpPr>
            <a:spLocks noGrp="1"/>
          </p:cNvSpPr>
          <p:nvPr>
            <p:ph type="body" sz="quarter" idx="14"/>
          </p:nvPr>
        </p:nvSpPr>
        <p:spPr/>
        <p:txBody>
          <a:bodyPr/>
          <a:lstStyle/>
          <a:p>
            <a:endParaRPr lang="nl-NL" dirty="0"/>
          </a:p>
        </p:txBody>
      </p:sp>
      <p:sp>
        <p:nvSpPr>
          <p:cNvPr id="9" name="Titel 7">
            <a:extLst>
              <a:ext uri="{FF2B5EF4-FFF2-40B4-BE49-F238E27FC236}">
                <a16:creationId xmlns:a16="http://schemas.microsoft.com/office/drawing/2014/main" id="{6CAC1083-8675-4CBD-AA1E-983C4A35A4EC}"/>
              </a:ext>
            </a:extLst>
          </p:cNvPr>
          <p:cNvSpPr txBox="1">
            <a:spLocks/>
          </p:cNvSpPr>
          <p:nvPr/>
        </p:nvSpPr>
        <p:spPr>
          <a:xfrm>
            <a:off x="769472" y="1426109"/>
            <a:ext cx="9095899" cy="4148824"/>
          </a:xfrm>
          <a:prstGeom prst="rect">
            <a:avLst/>
          </a:prstGeom>
        </p:spPr>
        <p:txBody>
          <a:bodyPr anchor="ctr" anchorCtr="0"/>
          <a:lstStyle>
            <a:lvl1pPr algn="ctr" defTabSz="914400" rtl="0" eaLnBrk="1" latinLnBrk="0" hangingPunct="1">
              <a:spcBef>
                <a:spcPct val="0"/>
              </a:spcBef>
              <a:buNone/>
              <a:defRPr sz="4100" b="0" i="1" kern="1200">
                <a:solidFill>
                  <a:schemeClr val="tx1"/>
                </a:solidFill>
                <a:latin typeface="Merriweather Light" panose="02060503050406030704" pitchFamily="18" charset="77"/>
                <a:ea typeface="+mj-ea"/>
                <a:cs typeface="+mj-cs"/>
              </a:defRPr>
            </a:lvl1pPr>
          </a:lstStyle>
          <a:p>
            <a:pPr lvl="0" algn="l"/>
            <a:r>
              <a:rPr lang="en-US" sz="2200" i="0" dirty="0">
                <a:latin typeface="Merriweather Light" panose="020B0604020202020204" charset="0"/>
                <a:ea typeface="Merriweather Light" panose="020B0604020202020204" charset="0"/>
              </a:rPr>
              <a:t>What are we interested in?</a:t>
            </a:r>
          </a:p>
          <a:p>
            <a:pPr lvl="0" algn="l"/>
            <a:endParaRPr lang="en-US" sz="2200" i="0" dirty="0">
              <a:latin typeface="Merriweather Light" panose="020B0604020202020204" charset="0"/>
              <a:ea typeface="Merriweather Light" panose="020B0604020202020204" charset="0"/>
            </a:endParaRPr>
          </a:p>
          <a:p>
            <a:pPr lvl="0" algn="l">
              <a:lnSpc>
                <a:spcPct val="150000"/>
              </a:lnSpc>
            </a:pPr>
            <a:r>
              <a:rPr lang="en-US" sz="2200" i="0" dirty="0">
                <a:latin typeface="Merriweather Light" panose="020B0604020202020204" charset="0"/>
                <a:ea typeface="Merriweather Light" panose="020B0604020202020204" charset="0"/>
              </a:rPr>
              <a:t>Synthetic data preserves</a:t>
            </a:r>
          </a:p>
          <a:p>
            <a:pPr marL="342900" lvl="0" indent="-342900" algn="l">
              <a:lnSpc>
                <a:spcPct val="150000"/>
              </a:lnSpc>
              <a:buFont typeface="Wingdings" panose="05000000000000000000" pitchFamily="2" charset="2"/>
              <a:buChar char="§"/>
            </a:pPr>
            <a:r>
              <a:rPr lang="en-US" sz="2200" i="0" dirty="0">
                <a:latin typeface="Merriweather Light" panose="020B0604020202020204" charset="0"/>
                <a:ea typeface="Merriweather Light" panose="020B0604020202020204" charset="0"/>
              </a:rPr>
              <a:t>Univariate statistical properties</a:t>
            </a:r>
          </a:p>
          <a:p>
            <a:pPr marL="342900" lvl="0" indent="-342900" algn="l">
              <a:lnSpc>
                <a:spcPct val="150000"/>
              </a:lnSpc>
              <a:buFont typeface="Wingdings" panose="05000000000000000000" pitchFamily="2" charset="2"/>
              <a:buChar char="§"/>
            </a:pPr>
            <a:r>
              <a:rPr lang="en-US" sz="2200" i="0">
                <a:latin typeface="Merriweather Light" panose="020B0604020202020204" charset="0"/>
                <a:ea typeface="Merriweather Light" panose="020B0604020202020204" charset="0"/>
              </a:rPr>
              <a:t>Multivariate statistical </a:t>
            </a:r>
            <a:r>
              <a:rPr lang="en-US" sz="2200" i="0" dirty="0">
                <a:latin typeface="Merriweather Light" panose="020B0604020202020204" charset="0"/>
                <a:ea typeface="Merriweather Light" panose="020B0604020202020204" charset="0"/>
              </a:rPr>
              <a:t>inferences </a:t>
            </a:r>
            <a:endParaRPr lang="en-US" sz="2200" i="0" dirty="0"/>
          </a:p>
        </p:txBody>
      </p:sp>
      <p:pic>
        <p:nvPicPr>
          <p:cNvPr id="10" name="Picture 9">
            <a:extLst>
              <a:ext uri="{FF2B5EF4-FFF2-40B4-BE49-F238E27FC236}">
                <a16:creationId xmlns:a16="http://schemas.microsoft.com/office/drawing/2014/main" id="{1CA40EBC-FADE-4257-949A-31FC1F655756}"/>
              </a:ext>
            </a:extLst>
          </p:cNvPr>
          <p:cNvPicPr>
            <a:picLocks noChangeAspect="1"/>
          </p:cNvPicPr>
          <p:nvPr/>
        </p:nvPicPr>
        <p:blipFill>
          <a:blip r:embed="rId2"/>
          <a:stretch>
            <a:fillRect/>
          </a:stretch>
        </p:blipFill>
        <p:spPr>
          <a:xfrm>
            <a:off x="2666475" y="4737346"/>
            <a:ext cx="6297259" cy="448914"/>
          </a:xfrm>
          <a:prstGeom prst="rect">
            <a:avLst/>
          </a:prstGeom>
        </p:spPr>
      </p:pic>
    </p:spTree>
    <p:extLst>
      <p:ext uri="{BB962C8B-B14F-4D97-AF65-F5344CB8AC3E}">
        <p14:creationId xmlns:p14="http://schemas.microsoft.com/office/powerpoint/2010/main" val="1665648684"/>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8E175E42-73EE-CC4A-9F0F-F20CEB75ECC6}" vid="{C3338080-2AEB-BE4B-8282-48574BF6A595}"/>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uu_powerpoint_template_EN_2020</Template>
  <TotalTime>0</TotalTime>
  <Words>2225</Words>
  <Application>Microsoft Office PowerPoint</Application>
  <PresentationFormat>Custom</PresentationFormat>
  <Paragraphs>166</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Merriweather Light</vt:lpstr>
      <vt:lpstr>Open Sans Light</vt:lpstr>
      <vt:lpstr>Wingdings</vt:lpstr>
      <vt:lpstr>Merriweather Regular</vt:lpstr>
      <vt:lpstr>Verdana</vt:lpstr>
      <vt:lpstr>Open Sans</vt:lpstr>
      <vt:lpstr>Calibri</vt:lpstr>
      <vt:lpstr>Arial</vt:lpstr>
      <vt:lpstr>Times New Roman</vt:lpstr>
      <vt:lpstr>Courier New</vt:lpstr>
      <vt:lpstr>Utrecht University</vt:lpstr>
      <vt:lpstr>MICE to Synthesize  Generating Synthetic Data Sets with MICE for the Analysis of Private Data</vt:lpstr>
      <vt:lpstr>Problem</vt:lpstr>
      <vt:lpstr>What is synthetic data?</vt:lpstr>
      <vt:lpstr>The aim of this thesis is to establish a proof-of-concept for generating high-quality partially synthetic data with multiple imputations in MICE for the analysis of privacy-sensitive data. </vt:lpstr>
      <vt:lpstr>Research questions</vt:lpstr>
      <vt:lpstr>Outline </vt:lpstr>
      <vt:lpstr>Background and contribution </vt:lpstr>
      <vt:lpstr>Outline </vt:lpstr>
      <vt:lpstr>Scientific estimands </vt:lpstr>
      <vt:lpstr>Method Imputation method</vt:lpstr>
      <vt:lpstr>Method Pooling method</vt:lpstr>
      <vt:lpstr>Performance measures</vt:lpstr>
      <vt:lpstr>PowerPoint Presentation</vt:lpstr>
      <vt:lpstr>PowerPoint Presentation</vt:lpstr>
      <vt:lpstr>  Unbiased  Confidence valid</vt:lpstr>
      <vt:lpstr>Unbiased  Confidence invalid when pooled with partially synthetic   Confidence valid when pooled with Rubin’s rules</vt:lpstr>
      <vt:lpstr>  Slight bias for glucose and pregnancies  Confidence valid for BMI and pregnancies</vt:lpstr>
      <vt:lpstr>PowerPoint Presentation</vt:lpstr>
      <vt:lpstr>  Unbiased </vt:lpstr>
      <vt:lpstr>  Indistinguishable  </vt:lpstr>
      <vt:lpstr>Discussion</vt:lpstr>
      <vt:lpstr>PowerPoint Presentation</vt:lpstr>
      <vt:lpstr>Thank you  for your attention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Mirthe Hendriks</dc:creator>
  <cp:keywords/>
  <dc:description/>
  <cp:lastModifiedBy>Mirthe Hendriks</cp:lastModifiedBy>
  <cp:revision>6</cp:revision>
  <dcterms:created xsi:type="dcterms:W3CDTF">2021-07-14T13:03:58Z</dcterms:created>
  <dcterms:modified xsi:type="dcterms:W3CDTF">2021-07-15T11:23:26Z</dcterms:modified>
  <cp:category/>
</cp:coreProperties>
</file>